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6.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7" r:id="rId5"/>
    <p:sldId id="256" r:id="rId6"/>
    <p:sldId id="263" r:id="rId7"/>
    <p:sldId id="264" r:id="rId8"/>
    <p:sldId id="265" r:id="rId9"/>
    <p:sldId id="258" r:id="rId10"/>
    <p:sldId id="260" r:id="rId11"/>
    <p:sldId id="261" r:id="rId12"/>
    <p:sldId id="262" r:id="rId13"/>
    <p:sldId id="266" r:id="rId14"/>
  </p:sldIdLst>
  <p:sldSz cx="12192000" cy="6858000"/>
  <p:notesSz cx="6858000" cy="9144000"/>
  <p:defaultTextStyle>
    <a:defPPr>
      <a:defRPr lang="en-F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881EC-00C7-4B21-8ABC-358621C266E6}" v="28" dt="2023-08-20T21:55:22.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6"/>
    <p:restoredTop sz="94697"/>
  </p:normalViewPr>
  <p:slideViewPr>
    <p:cSldViewPr snapToGrid="0">
      <p:cViewPr varScale="1">
        <p:scale>
          <a:sx n="99" d="100"/>
          <a:sy n="99" d="100"/>
        </p:scale>
        <p:origin x="192"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ko Ebisawa" userId="5ce15c30-3240-4caa-b515-4b62e0165023" providerId="ADAL" clId="{346881EC-00C7-4B21-8ABC-358621C266E6}"/>
    <pc:docChg chg="undo custSel addSld modSld">
      <pc:chgData name="Yoko Ebisawa" userId="5ce15c30-3240-4caa-b515-4b62e0165023" providerId="ADAL" clId="{346881EC-00C7-4B21-8ABC-358621C266E6}" dt="2023-08-21T07:23:32.426" v="1636" actId="13926"/>
      <pc:docMkLst>
        <pc:docMk/>
      </pc:docMkLst>
      <pc:sldChg chg="addSp delSp modSp mod">
        <pc:chgData name="Yoko Ebisawa" userId="5ce15c30-3240-4caa-b515-4b62e0165023" providerId="ADAL" clId="{346881EC-00C7-4B21-8ABC-358621C266E6}" dt="2023-08-17T00:47:44.286" v="713" actId="20577"/>
        <pc:sldMkLst>
          <pc:docMk/>
          <pc:sldMk cId="1357314264" sldId="256"/>
        </pc:sldMkLst>
        <pc:spChg chg="mod">
          <ac:chgData name="Yoko Ebisawa" userId="5ce15c30-3240-4caa-b515-4b62e0165023" providerId="ADAL" clId="{346881EC-00C7-4B21-8ABC-358621C266E6}" dt="2023-08-17T00:47:44.286" v="713" actId="20577"/>
          <ac:spMkLst>
            <pc:docMk/>
            <pc:sldMk cId="1357314264" sldId="256"/>
            <ac:spMk id="4" creationId="{98EA9D88-61AA-6D3D-9173-C326CB2E1D65}"/>
          </ac:spMkLst>
        </pc:spChg>
        <pc:picChg chg="add del mod ord">
          <ac:chgData name="Yoko Ebisawa" userId="5ce15c30-3240-4caa-b515-4b62e0165023" providerId="ADAL" clId="{346881EC-00C7-4B21-8ABC-358621C266E6}" dt="2023-08-17T00:06:21.468" v="400" actId="478"/>
          <ac:picMkLst>
            <pc:docMk/>
            <pc:sldMk cId="1357314264" sldId="256"/>
            <ac:picMk id="5" creationId="{B1E0A288-8482-B5A8-B3E8-CDFE84FDC11D}"/>
          </ac:picMkLst>
        </pc:picChg>
      </pc:sldChg>
      <pc:sldChg chg="addSp delSp modSp mod">
        <pc:chgData name="Yoko Ebisawa" userId="5ce15c30-3240-4caa-b515-4b62e0165023" providerId="ADAL" clId="{346881EC-00C7-4B21-8ABC-358621C266E6}" dt="2023-08-21T07:23:32.426" v="1636" actId="13926"/>
        <pc:sldMkLst>
          <pc:docMk/>
          <pc:sldMk cId="2607128412" sldId="257"/>
        </pc:sldMkLst>
        <pc:spChg chg="add del mod">
          <ac:chgData name="Yoko Ebisawa" userId="5ce15c30-3240-4caa-b515-4b62e0165023" providerId="ADAL" clId="{346881EC-00C7-4B21-8ABC-358621C266E6}" dt="2023-08-16T22:22:28.062" v="40" actId="14100"/>
          <ac:spMkLst>
            <pc:docMk/>
            <pc:sldMk cId="2607128412" sldId="257"/>
            <ac:spMk id="13" creationId="{1D1BC2A8-9B05-3573-5078-F729C0F45BE8}"/>
          </ac:spMkLst>
        </pc:spChg>
        <pc:spChg chg="mod">
          <ac:chgData name="Yoko Ebisawa" userId="5ce15c30-3240-4caa-b515-4b62e0165023" providerId="ADAL" clId="{346881EC-00C7-4B21-8ABC-358621C266E6}" dt="2023-08-21T07:23:32.426" v="1636" actId="13926"/>
          <ac:spMkLst>
            <pc:docMk/>
            <pc:sldMk cId="2607128412" sldId="257"/>
            <ac:spMk id="14" creationId="{A600D996-6B2A-AD38-2148-665B58E713F0}"/>
          </ac:spMkLst>
        </pc:spChg>
      </pc:sldChg>
      <pc:sldChg chg="modSp mod">
        <pc:chgData name="Yoko Ebisawa" userId="5ce15c30-3240-4caa-b515-4b62e0165023" providerId="ADAL" clId="{346881EC-00C7-4B21-8ABC-358621C266E6}" dt="2023-08-20T21:55:46.970" v="1585" actId="20577"/>
        <pc:sldMkLst>
          <pc:docMk/>
          <pc:sldMk cId="853301851" sldId="258"/>
        </pc:sldMkLst>
        <pc:spChg chg="mod">
          <ac:chgData name="Yoko Ebisawa" userId="5ce15c30-3240-4caa-b515-4b62e0165023" providerId="ADAL" clId="{346881EC-00C7-4B21-8ABC-358621C266E6}" dt="2023-08-20T21:55:46.970" v="1585" actId="20577"/>
          <ac:spMkLst>
            <pc:docMk/>
            <pc:sldMk cId="853301851" sldId="258"/>
            <ac:spMk id="4" creationId="{98EA9D88-61AA-6D3D-9173-C326CB2E1D65}"/>
          </ac:spMkLst>
        </pc:spChg>
      </pc:sldChg>
      <pc:sldChg chg="addSp delSp modSp mod modNotesTx">
        <pc:chgData name="Yoko Ebisawa" userId="5ce15c30-3240-4caa-b515-4b62e0165023" providerId="ADAL" clId="{346881EC-00C7-4B21-8ABC-358621C266E6}" dt="2023-08-20T22:53:50.253" v="1602" actId="20577"/>
        <pc:sldMkLst>
          <pc:docMk/>
          <pc:sldMk cId="1790624523" sldId="260"/>
        </pc:sldMkLst>
        <pc:spChg chg="mod">
          <ac:chgData name="Yoko Ebisawa" userId="5ce15c30-3240-4caa-b515-4b62e0165023" providerId="ADAL" clId="{346881EC-00C7-4B21-8ABC-358621C266E6}" dt="2023-08-20T22:53:50.253" v="1602" actId="20577"/>
          <ac:spMkLst>
            <pc:docMk/>
            <pc:sldMk cId="1790624523" sldId="260"/>
            <ac:spMk id="4" creationId="{98EA9D88-61AA-6D3D-9173-C326CB2E1D65}"/>
          </ac:spMkLst>
        </pc:spChg>
        <pc:picChg chg="add mod">
          <ac:chgData name="Yoko Ebisawa" userId="5ce15c30-3240-4caa-b515-4b62e0165023" providerId="ADAL" clId="{346881EC-00C7-4B21-8ABC-358621C266E6}" dt="2023-08-17T01:13:08.702" v="1219" actId="1076"/>
          <ac:picMkLst>
            <pc:docMk/>
            <pc:sldMk cId="1790624523" sldId="260"/>
            <ac:picMk id="2" creationId="{CBDF50D1-38D3-1113-4758-15AEAE40779E}"/>
          </ac:picMkLst>
        </pc:picChg>
        <pc:picChg chg="add mod">
          <ac:chgData name="Yoko Ebisawa" userId="5ce15c30-3240-4caa-b515-4b62e0165023" providerId="ADAL" clId="{346881EC-00C7-4B21-8ABC-358621C266E6}" dt="2023-08-17T01:12:35.237" v="1210" actId="1076"/>
          <ac:picMkLst>
            <pc:docMk/>
            <pc:sldMk cId="1790624523" sldId="260"/>
            <ac:picMk id="3" creationId="{6BD7F157-67C0-47F5-BCB2-CC13FE757665}"/>
          </ac:picMkLst>
        </pc:picChg>
        <pc:picChg chg="add mod">
          <ac:chgData name="Yoko Ebisawa" userId="5ce15c30-3240-4caa-b515-4b62e0165023" providerId="ADAL" clId="{346881EC-00C7-4B21-8ABC-358621C266E6}" dt="2023-08-17T01:12:37.138" v="1211" actId="1076"/>
          <ac:picMkLst>
            <pc:docMk/>
            <pc:sldMk cId="1790624523" sldId="260"/>
            <ac:picMk id="33" creationId="{83836DAD-4DD1-0543-07D7-50FF05B03C9B}"/>
          </ac:picMkLst>
        </pc:picChg>
        <pc:picChg chg="add mod">
          <ac:chgData name="Yoko Ebisawa" userId="5ce15c30-3240-4caa-b515-4b62e0165023" providerId="ADAL" clId="{346881EC-00C7-4B21-8ABC-358621C266E6}" dt="2023-08-17T01:13:15.102" v="1220" actId="1076"/>
          <ac:picMkLst>
            <pc:docMk/>
            <pc:sldMk cId="1790624523" sldId="260"/>
            <ac:picMk id="35" creationId="{6BFA9A61-CB9D-0CAE-5785-E3214E1F3D95}"/>
          </ac:picMkLst>
        </pc:picChg>
        <pc:picChg chg="add del mod">
          <ac:chgData name="Yoko Ebisawa" userId="5ce15c30-3240-4caa-b515-4b62e0165023" providerId="ADAL" clId="{346881EC-00C7-4B21-8ABC-358621C266E6}" dt="2023-08-17T01:09:06.464" v="1126" actId="478"/>
          <ac:picMkLst>
            <pc:docMk/>
            <pc:sldMk cId="1790624523" sldId="260"/>
            <ac:picMk id="37" creationId="{E6FA9F87-5F1C-2234-F2F8-2C7F5BACDF44}"/>
          </ac:picMkLst>
        </pc:picChg>
      </pc:sldChg>
      <pc:sldChg chg="modSp mod">
        <pc:chgData name="Yoko Ebisawa" userId="5ce15c30-3240-4caa-b515-4b62e0165023" providerId="ADAL" clId="{346881EC-00C7-4B21-8ABC-358621C266E6}" dt="2023-08-20T21:55:30.221" v="1584" actId="6549"/>
        <pc:sldMkLst>
          <pc:docMk/>
          <pc:sldMk cId="1484366440" sldId="261"/>
        </pc:sldMkLst>
        <pc:spChg chg="mod">
          <ac:chgData name="Yoko Ebisawa" userId="5ce15c30-3240-4caa-b515-4b62e0165023" providerId="ADAL" clId="{346881EC-00C7-4B21-8ABC-358621C266E6}" dt="2023-08-20T21:55:30.221" v="1584" actId="6549"/>
          <ac:spMkLst>
            <pc:docMk/>
            <pc:sldMk cId="1484366440" sldId="261"/>
            <ac:spMk id="4" creationId="{98EA9D88-61AA-6D3D-9173-C326CB2E1D65}"/>
          </ac:spMkLst>
        </pc:spChg>
      </pc:sldChg>
      <pc:sldChg chg="addSp delSp modSp mod modNotesTx">
        <pc:chgData name="Yoko Ebisawa" userId="5ce15c30-3240-4caa-b515-4b62e0165023" providerId="ADAL" clId="{346881EC-00C7-4B21-8ABC-358621C266E6}" dt="2023-08-17T01:15:22.944" v="1427" actId="1076"/>
        <pc:sldMkLst>
          <pc:docMk/>
          <pc:sldMk cId="4052519048" sldId="262"/>
        </pc:sldMkLst>
        <pc:spChg chg="mod">
          <ac:chgData name="Yoko Ebisawa" userId="5ce15c30-3240-4caa-b515-4b62e0165023" providerId="ADAL" clId="{346881EC-00C7-4B21-8ABC-358621C266E6}" dt="2023-08-17T01:15:09.875" v="1425" actId="5793"/>
          <ac:spMkLst>
            <pc:docMk/>
            <pc:sldMk cId="4052519048" sldId="262"/>
            <ac:spMk id="4" creationId="{98EA9D88-61AA-6D3D-9173-C326CB2E1D65}"/>
          </ac:spMkLst>
        </pc:spChg>
        <pc:picChg chg="add mod">
          <ac:chgData name="Yoko Ebisawa" userId="5ce15c30-3240-4caa-b515-4b62e0165023" providerId="ADAL" clId="{346881EC-00C7-4B21-8ABC-358621C266E6}" dt="2023-08-17T01:15:22.944" v="1427" actId="1076"/>
          <ac:picMkLst>
            <pc:docMk/>
            <pc:sldMk cId="4052519048" sldId="262"/>
            <ac:picMk id="3" creationId="{478615DC-B501-DB33-5338-4A53C2CD626D}"/>
          </ac:picMkLst>
        </pc:picChg>
        <pc:picChg chg="add del mod">
          <ac:chgData name="Yoko Ebisawa" userId="5ce15c30-3240-4caa-b515-4b62e0165023" providerId="ADAL" clId="{346881EC-00C7-4B21-8ABC-358621C266E6}" dt="2023-08-17T01:06:43.795" v="1091" actId="21"/>
          <ac:picMkLst>
            <pc:docMk/>
            <pc:sldMk cId="4052519048" sldId="262"/>
            <ac:picMk id="34" creationId="{422EE56F-2366-54F9-FDD5-A599F1A2C7E4}"/>
          </ac:picMkLst>
        </pc:picChg>
        <pc:picChg chg="add mod">
          <ac:chgData name="Yoko Ebisawa" userId="5ce15c30-3240-4caa-b515-4b62e0165023" providerId="ADAL" clId="{346881EC-00C7-4B21-8ABC-358621C266E6}" dt="2023-08-17T01:15:21.448" v="1426" actId="1076"/>
          <ac:picMkLst>
            <pc:docMk/>
            <pc:sldMk cId="4052519048" sldId="262"/>
            <ac:picMk id="36" creationId="{98FE08CD-D9D5-AE93-6D5B-60F034CA9832}"/>
          </ac:picMkLst>
        </pc:picChg>
      </pc:sldChg>
      <pc:sldChg chg="addSp delSp modSp add mod modNotesTx">
        <pc:chgData name="Yoko Ebisawa" userId="5ce15c30-3240-4caa-b515-4b62e0165023" providerId="ADAL" clId="{346881EC-00C7-4B21-8ABC-358621C266E6}" dt="2023-08-17T01:03:51.976" v="1087" actId="20577"/>
        <pc:sldMkLst>
          <pc:docMk/>
          <pc:sldMk cId="593415659" sldId="263"/>
        </pc:sldMkLst>
        <pc:spChg chg="add del">
          <ac:chgData name="Yoko Ebisawa" userId="5ce15c30-3240-4caa-b515-4b62e0165023" providerId="ADAL" clId="{346881EC-00C7-4B21-8ABC-358621C266E6}" dt="2023-08-17T00:38:49.463" v="631"/>
          <ac:spMkLst>
            <pc:docMk/>
            <pc:sldMk cId="593415659" sldId="263"/>
            <ac:spMk id="3" creationId="{A39674C5-8374-B19A-FCF3-BDD0DAF8AF12}"/>
          </ac:spMkLst>
        </pc:spChg>
        <pc:spChg chg="add del mod">
          <ac:chgData name="Yoko Ebisawa" userId="5ce15c30-3240-4caa-b515-4b62e0165023" providerId="ADAL" clId="{346881EC-00C7-4B21-8ABC-358621C266E6}" dt="2023-08-17T00:48:45.606" v="721" actId="20577"/>
          <ac:spMkLst>
            <pc:docMk/>
            <pc:sldMk cId="593415659" sldId="263"/>
            <ac:spMk id="4" creationId="{98EA9D88-61AA-6D3D-9173-C326CB2E1D65}"/>
          </ac:spMkLst>
        </pc:spChg>
        <pc:spChg chg="add del">
          <ac:chgData name="Yoko Ebisawa" userId="5ce15c30-3240-4caa-b515-4b62e0165023" providerId="ADAL" clId="{346881EC-00C7-4B21-8ABC-358621C266E6}" dt="2023-08-17T00:38:49.463" v="631"/>
          <ac:spMkLst>
            <pc:docMk/>
            <pc:sldMk cId="593415659" sldId="263"/>
            <ac:spMk id="5" creationId="{C60A7F1F-1107-518A-DEF0-68B194690DD7}"/>
          </ac:spMkLst>
        </pc:spChg>
        <pc:spChg chg="add del">
          <ac:chgData name="Yoko Ebisawa" userId="5ce15c30-3240-4caa-b515-4b62e0165023" providerId="ADAL" clId="{346881EC-00C7-4B21-8ABC-358621C266E6}" dt="2023-08-17T00:38:49.463" v="631"/>
          <ac:spMkLst>
            <pc:docMk/>
            <pc:sldMk cId="593415659" sldId="263"/>
            <ac:spMk id="6" creationId="{A42DE2D4-FA77-35CB-21E8-6DF276344827}"/>
          </ac:spMkLst>
        </pc:spChg>
        <pc:spChg chg="add del">
          <ac:chgData name="Yoko Ebisawa" userId="5ce15c30-3240-4caa-b515-4b62e0165023" providerId="ADAL" clId="{346881EC-00C7-4B21-8ABC-358621C266E6}" dt="2023-08-17T00:38:49.463" v="631"/>
          <ac:spMkLst>
            <pc:docMk/>
            <pc:sldMk cId="593415659" sldId="263"/>
            <ac:spMk id="7" creationId="{ACC33093-8CA5-5708-C5DA-EAC793B99244}"/>
          </ac:spMkLst>
        </pc:spChg>
        <pc:spChg chg="add del">
          <ac:chgData name="Yoko Ebisawa" userId="5ce15c30-3240-4caa-b515-4b62e0165023" providerId="ADAL" clId="{346881EC-00C7-4B21-8ABC-358621C266E6}" dt="2023-08-17T00:38:49.463" v="631"/>
          <ac:spMkLst>
            <pc:docMk/>
            <pc:sldMk cId="593415659" sldId="263"/>
            <ac:spMk id="8" creationId="{78A81529-EBEB-80AA-61DA-11E8FA1F01EF}"/>
          </ac:spMkLst>
        </pc:spChg>
        <pc:spChg chg="add del mod">
          <ac:chgData name="Yoko Ebisawa" userId="5ce15c30-3240-4caa-b515-4b62e0165023" providerId="ADAL" clId="{346881EC-00C7-4B21-8ABC-358621C266E6}" dt="2023-08-17T00:38:48.910" v="630" actId="478"/>
          <ac:spMkLst>
            <pc:docMk/>
            <pc:sldMk cId="593415659" sldId="263"/>
            <ac:spMk id="9" creationId="{F9ADE588-5D86-CB0D-2EC4-C36DE2E5E9D7}"/>
          </ac:spMkLst>
        </pc:spChg>
        <pc:picChg chg="add mod">
          <ac:chgData name="Yoko Ebisawa" userId="5ce15c30-3240-4caa-b515-4b62e0165023" providerId="ADAL" clId="{346881EC-00C7-4B21-8ABC-358621C266E6}" dt="2023-08-17T01:00:21.976" v="1015" actId="1076"/>
          <ac:picMkLst>
            <pc:docMk/>
            <pc:sldMk cId="593415659" sldId="263"/>
            <ac:picMk id="36" creationId="{9A2844B0-55D2-2D09-0490-4A171D9557EC}"/>
          </ac:picMkLst>
        </pc:picChg>
        <pc:picChg chg="add mod">
          <ac:chgData name="Yoko Ebisawa" userId="5ce15c30-3240-4caa-b515-4b62e0165023" providerId="ADAL" clId="{346881EC-00C7-4B21-8ABC-358621C266E6}" dt="2023-08-17T01:00:24.258" v="1016" actId="1076"/>
          <ac:picMkLst>
            <pc:docMk/>
            <pc:sldMk cId="593415659" sldId="263"/>
            <ac:picMk id="38" creationId="{83842650-3690-8626-BA90-70DC65157F65}"/>
          </ac:picMkLst>
        </pc:picChg>
        <pc:picChg chg="add del mod">
          <ac:chgData name="Yoko Ebisawa" userId="5ce15c30-3240-4caa-b515-4b62e0165023" providerId="ADAL" clId="{346881EC-00C7-4B21-8ABC-358621C266E6}" dt="2023-08-17T00:59:30.260" v="996" actId="21"/>
          <ac:picMkLst>
            <pc:docMk/>
            <pc:sldMk cId="593415659" sldId="263"/>
            <ac:picMk id="39" creationId="{6CD3ABE3-B9BC-B5D3-E41E-3FAD504792B7}"/>
          </ac:picMkLst>
        </pc:picChg>
        <pc:picChg chg="add del mod">
          <ac:chgData name="Yoko Ebisawa" userId="5ce15c30-3240-4caa-b515-4b62e0165023" providerId="ADAL" clId="{346881EC-00C7-4B21-8ABC-358621C266E6}" dt="2023-08-17T00:59:54.978" v="1001" actId="478"/>
          <ac:picMkLst>
            <pc:docMk/>
            <pc:sldMk cId="593415659" sldId="263"/>
            <ac:picMk id="40" creationId="{C2354EB8-B079-A56B-0FD7-1896A11FD398}"/>
          </ac:picMkLst>
        </pc:picChg>
        <pc:picChg chg="add mod">
          <ac:chgData name="Yoko Ebisawa" userId="5ce15c30-3240-4caa-b515-4b62e0165023" providerId="ADAL" clId="{346881EC-00C7-4B21-8ABC-358621C266E6}" dt="2023-08-17T01:00:29.135" v="1018" actId="1076"/>
          <ac:picMkLst>
            <pc:docMk/>
            <pc:sldMk cId="593415659" sldId="263"/>
            <ac:picMk id="42" creationId="{A7832D4A-1ABA-89FF-9A13-16F1DD798D56}"/>
          </ac:picMkLst>
        </pc:picChg>
        <pc:picChg chg="add mod">
          <ac:chgData name="Yoko Ebisawa" userId="5ce15c30-3240-4caa-b515-4b62e0165023" providerId="ADAL" clId="{346881EC-00C7-4B21-8ABC-358621C266E6}" dt="2023-08-17T01:00:27.101" v="1017" actId="1076"/>
          <ac:picMkLst>
            <pc:docMk/>
            <pc:sldMk cId="593415659" sldId="263"/>
            <ac:picMk id="44" creationId="{AFB38179-A1D8-F2EA-4EFE-01135AFF0C43}"/>
          </ac:picMkLst>
        </pc:picChg>
        <pc:picChg chg="add del">
          <ac:chgData name="Yoko Ebisawa" userId="5ce15c30-3240-4caa-b515-4b62e0165023" providerId="ADAL" clId="{346881EC-00C7-4B21-8ABC-358621C266E6}" dt="2023-08-17T00:38:49.463" v="631"/>
          <ac:picMkLst>
            <pc:docMk/>
            <pc:sldMk cId="593415659" sldId="263"/>
            <ac:picMk id="1025" creationId="{52182E5B-6F4A-6699-4129-77AF7B65A732}"/>
          </ac:picMkLst>
        </pc:picChg>
        <pc:picChg chg="add del">
          <ac:chgData name="Yoko Ebisawa" userId="5ce15c30-3240-4caa-b515-4b62e0165023" providerId="ADAL" clId="{346881EC-00C7-4B21-8ABC-358621C266E6}" dt="2023-08-17T00:38:49.463" v="631"/>
          <ac:picMkLst>
            <pc:docMk/>
            <pc:sldMk cId="593415659" sldId="263"/>
            <ac:picMk id="1026" creationId="{DFB73F8A-BED8-9202-F8F3-3DAAB519A631}"/>
          </ac:picMkLst>
        </pc:picChg>
        <pc:picChg chg="add del">
          <ac:chgData name="Yoko Ebisawa" userId="5ce15c30-3240-4caa-b515-4b62e0165023" providerId="ADAL" clId="{346881EC-00C7-4B21-8ABC-358621C266E6}" dt="2023-08-17T00:38:49.463" v="631"/>
          <ac:picMkLst>
            <pc:docMk/>
            <pc:sldMk cId="593415659" sldId="263"/>
            <ac:picMk id="1027" creationId="{7FB49982-9578-20CB-3693-B3769D50011D}"/>
          </ac:picMkLst>
        </pc:picChg>
        <pc:picChg chg="add del">
          <ac:chgData name="Yoko Ebisawa" userId="5ce15c30-3240-4caa-b515-4b62e0165023" providerId="ADAL" clId="{346881EC-00C7-4B21-8ABC-358621C266E6}" dt="2023-08-17T00:38:49.463" v="631"/>
          <ac:picMkLst>
            <pc:docMk/>
            <pc:sldMk cId="593415659" sldId="263"/>
            <ac:picMk id="1028" creationId="{E9E83423-FA05-FA7F-917D-43410B1708F9}"/>
          </ac:picMkLst>
        </pc:picChg>
      </pc:sldChg>
      <pc:sldChg chg="addSp delSp modSp add mod">
        <pc:chgData name="Yoko Ebisawa" userId="5ce15c30-3240-4caa-b515-4b62e0165023" providerId="ADAL" clId="{346881EC-00C7-4B21-8ABC-358621C266E6}" dt="2023-08-17T00:48:22.511" v="719" actId="14100"/>
        <pc:sldMkLst>
          <pc:docMk/>
          <pc:sldMk cId="1354536092" sldId="264"/>
        </pc:sldMkLst>
        <pc:spChg chg="mod">
          <ac:chgData name="Yoko Ebisawa" userId="5ce15c30-3240-4caa-b515-4b62e0165023" providerId="ADAL" clId="{346881EC-00C7-4B21-8ABC-358621C266E6}" dt="2023-08-17T00:48:08.639" v="715" actId="20577"/>
          <ac:spMkLst>
            <pc:docMk/>
            <pc:sldMk cId="1354536092" sldId="264"/>
            <ac:spMk id="4" creationId="{98EA9D88-61AA-6D3D-9173-C326CB2E1D65}"/>
          </ac:spMkLst>
        </pc:spChg>
        <pc:picChg chg="add mod">
          <ac:chgData name="Yoko Ebisawa" userId="5ce15c30-3240-4caa-b515-4b62e0165023" providerId="ADAL" clId="{346881EC-00C7-4B21-8ABC-358621C266E6}" dt="2023-08-17T00:48:12.764" v="716" actId="14100"/>
          <ac:picMkLst>
            <pc:docMk/>
            <pc:sldMk cId="1354536092" sldId="264"/>
            <ac:picMk id="3" creationId="{1A318C4C-669B-2296-98DF-A759580226AA}"/>
          </ac:picMkLst>
        </pc:picChg>
        <pc:picChg chg="add mod">
          <ac:chgData name="Yoko Ebisawa" userId="5ce15c30-3240-4caa-b515-4b62e0165023" providerId="ADAL" clId="{346881EC-00C7-4B21-8ABC-358621C266E6}" dt="2023-08-17T00:48:19.639" v="718" actId="1076"/>
          <ac:picMkLst>
            <pc:docMk/>
            <pc:sldMk cId="1354536092" sldId="264"/>
            <ac:picMk id="6" creationId="{34A3AE44-02AB-E132-D562-3F7BA216D257}"/>
          </ac:picMkLst>
        </pc:picChg>
        <pc:picChg chg="add mod">
          <ac:chgData name="Yoko Ebisawa" userId="5ce15c30-3240-4caa-b515-4b62e0165023" providerId="ADAL" clId="{346881EC-00C7-4B21-8ABC-358621C266E6}" dt="2023-08-17T00:48:22.511" v="719" actId="14100"/>
          <ac:picMkLst>
            <pc:docMk/>
            <pc:sldMk cId="1354536092" sldId="264"/>
            <ac:picMk id="7" creationId="{70B41C62-027E-AC91-37FE-294FF3B81318}"/>
          </ac:picMkLst>
        </pc:picChg>
        <pc:picChg chg="del">
          <ac:chgData name="Yoko Ebisawa" userId="5ce15c30-3240-4caa-b515-4b62e0165023" providerId="ADAL" clId="{346881EC-00C7-4B21-8ABC-358621C266E6}" dt="2023-08-17T00:42:51.601" v="678" actId="478"/>
          <ac:picMkLst>
            <pc:docMk/>
            <pc:sldMk cId="1354536092" sldId="264"/>
            <ac:picMk id="36" creationId="{9A2844B0-55D2-2D09-0490-4A171D9557EC}"/>
          </ac:picMkLst>
        </pc:picChg>
        <pc:picChg chg="del mod">
          <ac:chgData name="Yoko Ebisawa" userId="5ce15c30-3240-4caa-b515-4b62e0165023" providerId="ADAL" clId="{346881EC-00C7-4B21-8ABC-358621C266E6}" dt="2023-08-17T00:42:53.001" v="682" actId="478"/>
          <ac:picMkLst>
            <pc:docMk/>
            <pc:sldMk cId="1354536092" sldId="264"/>
            <ac:picMk id="38" creationId="{83842650-3690-8626-BA90-70DC65157F65}"/>
          </ac:picMkLst>
        </pc:picChg>
        <pc:picChg chg="del">
          <ac:chgData name="Yoko Ebisawa" userId="5ce15c30-3240-4caa-b515-4b62e0165023" providerId="ADAL" clId="{346881EC-00C7-4B21-8ABC-358621C266E6}" dt="2023-08-17T00:42:53.539" v="683" actId="478"/>
          <ac:picMkLst>
            <pc:docMk/>
            <pc:sldMk cId="1354536092" sldId="264"/>
            <ac:picMk id="39" creationId="{6CD3ABE3-B9BC-B5D3-E41E-3FAD504792B7}"/>
          </ac:picMkLst>
        </pc:picChg>
        <pc:picChg chg="del mod">
          <ac:chgData name="Yoko Ebisawa" userId="5ce15c30-3240-4caa-b515-4b62e0165023" providerId="ADAL" clId="{346881EC-00C7-4B21-8ABC-358621C266E6}" dt="2023-08-17T00:42:52.303" v="680" actId="478"/>
          <ac:picMkLst>
            <pc:docMk/>
            <pc:sldMk cId="1354536092" sldId="264"/>
            <ac:picMk id="40" creationId="{C2354EB8-B079-A56B-0FD7-1896A11FD398}"/>
          </ac:picMkLst>
        </pc:picChg>
        <pc:picChg chg="del">
          <ac:chgData name="Yoko Ebisawa" userId="5ce15c30-3240-4caa-b515-4b62e0165023" providerId="ADAL" clId="{346881EC-00C7-4B21-8ABC-358621C266E6}" dt="2023-08-17T00:42:53.961" v="684" actId="478"/>
          <ac:picMkLst>
            <pc:docMk/>
            <pc:sldMk cId="1354536092" sldId="264"/>
            <ac:picMk id="42" creationId="{A7832D4A-1ABA-89FF-9A13-16F1DD798D56}"/>
          </ac:picMkLst>
        </pc:picChg>
      </pc:sldChg>
      <pc:sldChg chg="addSp delSp modSp add mod">
        <pc:chgData name="Yoko Ebisawa" userId="5ce15c30-3240-4caa-b515-4b62e0165023" providerId="ADAL" clId="{346881EC-00C7-4B21-8ABC-358621C266E6}" dt="2023-08-17T00:58:01.391" v="978" actId="1076"/>
        <pc:sldMkLst>
          <pc:docMk/>
          <pc:sldMk cId="4113596433" sldId="265"/>
        </pc:sldMkLst>
        <pc:spChg chg="mod">
          <ac:chgData name="Yoko Ebisawa" userId="5ce15c30-3240-4caa-b515-4b62e0165023" providerId="ADAL" clId="{346881EC-00C7-4B21-8ABC-358621C266E6}" dt="2023-08-17T00:56:32.448" v="956" actId="6549"/>
          <ac:spMkLst>
            <pc:docMk/>
            <pc:sldMk cId="4113596433" sldId="265"/>
            <ac:spMk id="4" creationId="{98EA9D88-61AA-6D3D-9173-C326CB2E1D65}"/>
          </ac:spMkLst>
        </pc:spChg>
        <pc:picChg chg="del">
          <ac:chgData name="Yoko Ebisawa" userId="5ce15c30-3240-4caa-b515-4b62e0165023" providerId="ADAL" clId="{346881EC-00C7-4B21-8ABC-358621C266E6}" dt="2023-08-17T00:49:55.969" v="728" actId="478"/>
          <ac:picMkLst>
            <pc:docMk/>
            <pc:sldMk cId="4113596433" sldId="265"/>
            <ac:picMk id="3" creationId="{1A318C4C-669B-2296-98DF-A759580226AA}"/>
          </ac:picMkLst>
        </pc:picChg>
        <pc:picChg chg="add mod">
          <ac:chgData name="Yoko Ebisawa" userId="5ce15c30-3240-4caa-b515-4b62e0165023" providerId="ADAL" clId="{346881EC-00C7-4B21-8ABC-358621C266E6}" dt="2023-08-17T00:57:18.871" v="972" actId="1076"/>
          <ac:picMkLst>
            <pc:docMk/>
            <pc:sldMk cId="4113596433" sldId="265"/>
            <ac:picMk id="5" creationId="{59BECD6B-784B-631C-2C06-9D320A7F8A69}"/>
          </ac:picMkLst>
        </pc:picChg>
        <pc:picChg chg="del">
          <ac:chgData name="Yoko Ebisawa" userId="5ce15c30-3240-4caa-b515-4b62e0165023" providerId="ADAL" clId="{346881EC-00C7-4B21-8ABC-358621C266E6}" dt="2023-08-17T00:49:56.733" v="729" actId="478"/>
          <ac:picMkLst>
            <pc:docMk/>
            <pc:sldMk cId="4113596433" sldId="265"/>
            <ac:picMk id="6" creationId="{34A3AE44-02AB-E132-D562-3F7BA216D257}"/>
          </ac:picMkLst>
        </pc:picChg>
        <pc:picChg chg="del">
          <ac:chgData name="Yoko Ebisawa" userId="5ce15c30-3240-4caa-b515-4b62e0165023" providerId="ADAL" clId="{346881EC-00C7-4B21-8ABC-358621C266E6}" dt="2023-08-17T00:49:57.295" v="730" actId="478"/>
          <ac:picMkLst>
            <pc:docMk/>
            <pc:sldMk cId="4113596433" sldId="265"/>
            <ac:picMk id="7" creationId="{70B41C62-027E-AC91-37FE-294FF3B81318}"/>
          </ac:picMkLst>
        </pc:picChg>
        <pc:picChg chg="add mod">
          <ac:chgData name="Yoko Ebisawa" userId="5ce15c30-3240-4caa-b515-4b62e0165023" providerId="ADAL" clId="{346881EC-00C7-4B21-8ABC-358621C266E6}" dt="2023-08-17T00:57:12.116" v="969" actId="1076"/>
          <ac:picMkLst>
            <pc:docMk/>
            <pc:sldMk cId="4113596433" sldId="265"/>
            <ac:picMk id="8" creationId="{F1BE1A33-DF9E-B417-4B02-C06729E9A7B0}"/>
          </ac:picMkLst>
        </pc:picChg>
        <pc:picChg chg="add mod">
          <ac:chgData name="Yoko Ebisawa" userId="5ce15c30-3240-4caa-b515-4b62e0165023" providerId="ADAL" clId="{346881EC-00C7-4B21-8ABC-358621C266E6}" dt="2023-08-17T00:57:24.458" v="973" actId="1076"/>
          <ac:picMkLst>
            <pc:docMk/>
            <pc:sldMk cId="4113596433" sldId="265"/>
            <ac:picMk id="9" creationId="{0C70417A-6A54-881C-12F7-7C26BE433AA3}"/>
          </ac:picMkLst>
        </pc:picChg>
        <pc:picChg chg="add mod">
          <ac:chgData name="Yoko Ebisawa" userId="5ce15c30-3240-4caa-b515-4b62e0165023" providerId="ADAL" clId="{346881EC-00C7-4B21-8ABC-358621C266E6}" dt="2023-08-17T00:58:01.391" v="978" actId="1076"/>
          <ac:picMkLst>
            <pc:docMk/>
            <pc:sldMk cId="4113596433" sldId="265"/>
            <ac:picMk id="36" creationId="{16F3B9F7-9F15-0EB8-CECD-9741A6F4D07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M"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80710-7682-4E66-A3C2-243D35150580}" type="datetimeFigureOut">
              <a:rPr lang="en-FM" smtClean="0"/>
              <a:t>8/27/23</a:t>
            </a:fld>
            <a:endParaRPr lang="en-FM"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M"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M"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64EC0-AC93-47F0-8B5C-277A528EB23B}" type="slidenum">
              <a:rPr lang="en-FM" smtClean="0"/>
              <a:t>‹#›</a:t>
            </a:fld>
            <a:endParaRPr lang="en-FM" dirty="0"/>
          </a:p>
        </p:txBody>
      </p:sp>
    </p:spTree>
    <p:extLst>
      <p:ext uri="{BB962C8B-B14F-4D97-AF65-F5344CB8AC3E}">
        <p14:creationId xmlns:p14="http://schemas.microsoft.com/office/powerpoint/2010/main" val="248504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M" dirty="0"/>
          </a:p>
        </p:txBody>
      </p:sp>
      <p:sp>
        <p:nvSpPr>
          <p:cNvPr id="4" name="Slide Number Placeholder 3"/>
          <p:cNvSpPr>
            <a:spLocks noGrp="1"/>
          </p:cNvSpPr>
          <p:nvPr>
            <p:ph type="sldNum" sz="quarter" idx="5"/>
          </p:nvPr>
        </p:nvSpPr>
        <p:spPr/>
        <p:txBody>
          <a:bodyPr/>
          <a:lstStyle/>
          <a:p>
            <a:fld id="{4AB64EC0-AC93-47F0-8B5C-277A528EB23B}" type="slidenum">
              <a:rPr lang="en-FM" smtClean="0"/>
              <a:t>2</a:t>
            </a:fld>
            <a:endParaRPr lang="en-FM" dirty="0"/>
          </a:p>
        </p:txBody>
      </p:sp>
    </p:spTree>
    <p:extLst>
      <p:ext uri="{BB962C8B-B14F-4D97-AF65-F5344CB8AC3E}">
        <p14:creationId xmlns:p14="http://schemas.microsoft.com/office/powerpoint/2010/main" val="132395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Chuuk: </a:t>
            </a:r>
            <a:r>
              <a:rPr lang="en-US" dirty="0" err="1"/>
              <a:t>Onou</a:t>
            </a:r>
            <a:endParaRPr lang="en-US" dirty="0"/>
          </a:p>
          <a:p>
            <a:r>
              <a:rPr lang="en-US" dirty="0"/>
              <a:t>Chuuk: </a:t>
            </a:r>
            <a:r>
              <a:rPr lang="en-US" dirty="0" err="1"/>
              <a:t>Ettal</a:t>
            </a:r>
            <a:endParaRPr lang="en-US" dirty="0"/>
          </a:p>
          <a:p>
            <a:r>
              <a:rPr lang="en-US" dirty="0"/>
              <a:t>Pohnpei </a:t>
            </a:r>
            <a:r>
              <a:rPr lang="en-US" dirty="0" err="1"/>
              <a:t>Oroluk</a:t>
            </a:r>
            <a:r>
              <a:rPr lang="en-US" dirty="0"/>
              <a:t> </a:t>
            </a:r>
            <a:endParaRPr lang="en-FM" dirty="0"/>
          </a:p>
        </p:txBody>
      </p:sp>
      <p:sp>
        <p:nvSpPr>
          <p:cNvPr id="4" name="Slide Number Placeholder 3"/>
          <p:cNvSpPr>
            <a:spLocks noGrp="1"/>
          </p:cNvSpPr>
          <p:nvPr>
            <p:ph type="sldNum" sz="quarter" idx="5"/>
          </p:nvPr>
        </p:nvSpPr>
        <p:spPr/>
        <p:txBody>
          <a:bodyPr/>
          <a:lstStyle/>
          <a:p>
            <a:fld id="{4AB64EC0-AC93-47F0-8B5C-277A528EB23B}" type="slidenum">
              <a:rPr lang="en-FM" smtClean="0"/>
              <a:t>3</a:t>
            </a:fld>
            <a:endParaRPr lang="en-FM" dirty="0"/>
          </a:p>
        </p:txBody>
      </p:sp>
    </p:spTree>
    <p:extLst>
      <p:ext uri="{BB962C8B-B14F-4D97-AF65-F5344CB8AC3E}">
        <p14:creationId xmlns:p14="http://schemas.microsoft.com/office/powerpoint/2010/main" val="181242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M" dirty="0"/>
          </a:p>
        </p:txBody>
      </p:sp>
      <p:sp>
        <p:nvSpPr>
          <p:cNvPr id="4" name="Slide Number Placeholder 3"/>
          <p:cNvSpPr>
            <a:spLocks noGrp="1"/>
          </p:cNvSpPr>
          <p:nvPr>
            <p:ph type="sldNum" sz="quarter" idx="5"/>
          </p:nvPr>
        </p:nvSpPr>
        <p:spPr/>
        <p:txBody>
          <a:bodyPr/>
          <a:lstStyle/>
          <a:p>
            <a:fld id="{4AB64EC0-AC93-47F0-8B5C-277A528EB23B}" type="slidenum">
              <a:rPr lang="en-FM" smtClean="0"/>
              <a:t>4</a:t>
            </a:fld>
            <a:endParaRPr lang="en-FM" dirty="0"/>
          </a:p>
        </p:txBody>
      </p:sp>
    </p:spTree>
    <p:extLst>
      <p:ext uri="{BB962C8B-B14F-4D97-AF65-F5344CB8AC3E}">
        <p14:creationId xmlns:p14="http://schemas.microsoft.com/office/powerpoint/2010/main" val="87034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M" dirty="0"/>
          </a:p>
        </p:txBody>
      </p:sp>
      <p:sp>
        <p:nvSpPr>
          <p:cNvPr id="4" name="Slide Number Placeholder 3"/>
          <p:cNvSpPr>
            <a:spLocks noGrp="1"/>
          </p:cNvSpPr>
          <p:nvPr>
            <p:ph type="sldNum" sz="quarter" idx="5"/>
          </p:nvPr>
        </p:nvSpPr>
        <p:spPr/>
        <p:txBody>
          <a:bodyPr/>
          <a:lstStyle/>
          <a:p>
            <a:fld id="{4AB64EC0-AC93-47F0-8B5C-277A528EB23B}" type="slidenum">
              <a:rPr lang="en-FM" smtClean="0"/>
              <a:t>5</a:t>
            </a:fld>
            <a:endParaRPr lang="en-FM" dirty="0"/>
          </a:p>
        </p:txBody>
      </p:sp>
    </p:spTree>
    <p:extLst>
      <p:ext uri="{BB962C8B-B14F-4D97-AF65-F5344CB8AC3E}">
        <p14:creationId xmlns:p14="http://schemas.microsoft.com/office/powerpoint/2010/main" val="3461561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Chuuk </a:t>
            </a:r>
            <a:r>
              <a:rPr lang="en-US" dirty="0" err="1"/>
              <a:t>Makur</a:t>
            </a:r>
            <a:endParaRPr lang="en-FJ" dirty="0"/>
          </a:p>
        </p:txBody>
      </p:sp>
      <p:sp>
        <p:nvSpPr>
          <p:cNvPr id="4" name="Slide Number Placeholder 3"/>
          <p:cNvSpPr>
            <a:spLocks noGrp="1"/>
          </p:cNvSpPr>
          <p:nvPr>
            <p:ph type="sldNum" sz="quarter" idx="5"/>
          </p:nvPr>
        </p:nvSpPr>
        <p:spPr/>
        <p:txBody>
          <a:bodyPr/>
          <a:lstStyle/>
          <a:p>
            <a:fld id="{4AB64EC0-AC93-47F0-8B5C-277A528EB23B}" type="slidenum">
              <a:rPr lang="en-FM" smtClean="0"/>
              <a:t>7</a:t>
            </a:fld>
            <a:endParaRPr lang="en-FM" dirty="0"/>
          </a:p>
        </p:txBody>
      </p:sp>
    </p:spTree>
    <p:extLst>
      <p:ext uri="{BB962C8B-B14F-4D97-AF65-F5344CB8AC3E}">
        <p14:creationId xmlns:p14="http://schemas.microsoft.com/office/powerpoint/2010/main" val="381183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Yap </a:t>
            </a:r>
            <a:r>
              <a:rPr lang="en-US" dirty="0" err="1"/>
              <a:t>Falaulap</a:t>
            </a:r>
            <a:endParaRPr lang="en-FJ" dirty="0"/>
          </a:p>
        </p:txBody>
      </p:sp>
      <p:sp>
        <p:nvSpPr>
          <p:cNvPr id="4" name="Slide Number Placeholder 3"/>
          <p:cNvSpPr>
            <a:spLocks noGrp="1"/>
          </p:cNvSpPr>
          <p:nvPr>
            <p:ph type="sldNum" sz="quarter" idx="5"/>
          </p:nvPr>
        </p:nvSpPr>
        <p:spPr/>
        <p:txBody>
          <a:bodyPr/>
          <a:lstStyle/>
          <a:p>
            <a:fld id="{4AB64EC0-AC93-47F0-8B5C-277A528EB23B}" type="slidenum">
              <a:rPr lang="en-FM" smtClean="0"/>
              <a:t>9</a:t>
            </a:fld>
            <a:endParaRPr lang="en-FM" dirty="0"/>
          </a:p>
        </p:txBody>
      </p:sp>
    </p:spTree>
    <p:extLst>
      <p:ext uri="{BB962C8B-B14F-4D97-AF65-F5344CB8AC3E}">
        <p14:creationId xmlns:p14="http://schemas.microsoft.com/office/powerpoint/2010/main" val="3770108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a:t>
            </a:r>
            <a:r>
              <a:rPr lang="en-US" baseline="0" dirty="0"/>
              <a:t> we look forward to the sign off of our Agreement and kick start on our implementation phase of the NAP,  we feel the urge to share key recommendations that not only will help better understand what we need to do, but to also fill in the gaps as we move forward in this NAP implementation. </a:t>
            </a:r>
            <a:endParaRPr lang="en-US" dirty="0"/>
          </a:p>
        </p:txBody>
      </p:sp>
      <p:sp>
        <p:nvSpPr>
          <p:cNvPr id="4" name="Slide Number Placeholder 3"/>
          <p:cNvSpPr>
            <a:spLocks noGrp="1"/>
          </p:cNvSpPr>
          <p:nvPr>
            <p:ph type="sldNum" sz="quarter" idx="10"/>
          </p:nvPr>
        </p:nvSpPr>
        <p:spPr/>
        <p:txBody>
          <a:bodyPr/>
          <a:lstStyle/>
          <a:p>
            <a:fld id="{4AB64EC0-AC93-47F0-8B5C-277A528EB23B}" type="slidenum">
              <a:rPr lang="x-none" smtClean="0"/>
              <a:t>10</a:t>
            </a:fld>
            <a:endParaRPr lang="x-none" dirty="0"/>
          </a:p>
        </p:txBody>
      </p:sp>
    </p:spTree>
    <p:extLst>
      <p:ext uri="{BB962C8B-B14F-4D97-AF65-F5344CB8AC3E}">
        <p14:creationId xmlns:p14="http://schemas.microsoft.com/office/powerpoint/2010/main" val="301201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C312-A56B-3F8F-C8A2-FDDB2FAB39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FM"/>
          </a:p>
        </p:txBody>
      </p:sp>
      <p:sp>
        <p:nvSpPr>
          <p:cNvPr id="3" name="Subtitle 2">
            <a:extLst>
              <a:ext uri="{FF2B5EF4-FFF2-40B4-BE49-F238E27FC236}">
                <a16:creationId xmlns:a16="http://schemas.microsoft.com/office/drawing/2014/main" id="{412E1131-B56A-24A6-5E1D-0BE8175D4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M"/>
          </a:p>
        </p:txBody>
      </p:sp>
      <p:sp>
        <p:nvSpPr>
          <p:cNvPr id="4" name="Date Placeholder 3">
            <a:extLst>
              <a:ext uri="{FF2B5EF4-FFF2-40B4-BE49-F238E27FC236}">
                <a16:creationId xmlns:a16="http://schemas.microsoft.com/office/drawing/2014/main" id="{8EF0D5FE-DB91-BCF8-0A11-1868D8D3EC16}"/>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BBC10FED-EB65-1BC1-8CC7-17913337A900}"/>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DECDD5F2-45EC-0CD0-CEEB-619FEAB08EAD}"/>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13843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D4CEB-E8C2-5A83-C25F-28DA61DE9AFC}"/>
              </a:ext>
            </a:extLst>
          </p:cNvPr>
          <p:cNvSpPr>
            <a:spLocks noGrp="1"/>
          </p:cNvSpPr>
          <p:nvPr>
            <p:ph type="title"/>
          </p:nvPr>
        </p:nvSpPr>
        <p:spPr/>
        <p:txBody>
          <a:bodyPr/>
          <a:lstStyle/>
          <a:p>
            <a:r>
              <a:rPr lang="en-US"/>
              <a:t>Click to edit Master title style</a:t>
            </a:r>
            <a:endParaRPr lang="en-FM"/>
          </a:p>
        </p:txBody>
      </p:sp>
      <p:sp>
        <p:nvSpPr>
          <p:cNvPr id="3" name="Vertical Text Placeholder 2">
            <a:extLst>
              <a:ext uri="{FF2B5EF4-FFF2-40B4-BE49-F238E27FC236}">
                <a16:creationId xmlns:a16="http://schemas.microsoft.com/office/drawing/2014/main" id="{B48D6703-D20B-76BC-01E3-ABCA068DCE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Date Placeholder 3">
            <a:extLst>
              <a:ext uri="{FF2B5EF4-FFF2-40B4-BE49-F238E27FC236}">
                <a16:creationId xmlns:a16="http://schemas.microsoft.com/office/drawing/2014/main" id="{DA74B234-B471-B899-857E-A39801A0663C}"/>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28C6A3FA-6000-0149-576E-AF13E42CE48A}"/>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03CB55F2-BBA6-D67A-DCFB-606019E7F374}"/>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53117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AE709-7157-F677-FAC0-1508D65AF7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FM"/>
          </a:p>
        </p:txBody>
      </p:sp>
      <p:sp>
        <p:nvSpPr>
          <p:cNvPr id="3" name="Vertical Text Placeholder 2">
            <a:extLst>
              <a:ext uri="{FF2B5EF4-FFF2-40B4-BE49-F238E27FC236}">
                <a16:creationId xmlns:a16="http://schemas.microsoft.com/office/drawing/2014/main" id="{3181CA95-EBDA-8ACC-9010-A25B0B699B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Date Placeholder 3">
            <a:extLst>
              <a:ext uri="{FF2B5EF4-FFF2-40B4-BE49-F238E27FC236}">
                <a16:creationId xmlns:a16="http://schemas.microsoft.com/office/drawing/2014/main" id="{A90DCA1A-EE68-CEFB-662C-262A3FCAEBB0}"/>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1DA4AF61-44F0-B8EC-324C-00FE08A77262}"/>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75D04425-807A-6A42-2C82-C4C07D27EDFF}"/>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33583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AA7A-0801-B0B2-D711-C3CBBAD06298}"/>
              </a:ext>
            </a:extLst>
          </p:cNvPr>
          <p:cNvSpPr>
            <a:spLocks noGrp="1"/>
          </p:cNvSpPr>
          <p:nvPr>
            <p:ph type="title"/>
          </p:nvPr>
        </p:nvSpPr>
        <p:spPr/>
        <p:txBody>
          <a:bodyPr/>
          <a:lstStyle/>
          <a:p>
            <a:r>
              <a:rPr lang="en-US"/>
              <a:t>Click to edit Master title style</a:t>
            </a:r>
            <a:endParaRPr lang="en-FM"/>
          </a:p>
        </p:txBody>
      </p:sp>
      <p:sp>
        <p:nvSpPr>
          <p:cNvPr id="3" name="Content Placeholder 2">
            <a:extLst>
              <a:ext uri="{FF2B5EF4-FFF2-40B4-BE49-F238E27FC236}">
                <a16:creationId xmlns:a16="http://schemas.microsoft.com/office/drawing/2014/main" id="{1751C986-8AA2-0CC5-CD98-673309F07D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Date Placeholder 3">
            <a:extLst>
              <a:ext uri="{FF2B5EF4-FFF2-40B4-BE49-F238E27FC236}">
                <a16:creationId xmlns:a16="http://schemas.microsoft.com/office/drawing/2014/main" id="{C5D43277-EC17-A028-EBA5-B95A818809E6}"/>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4D444295-9969-ACA1-D560-BCDFA48AF459}"/>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B4A97A9C-0E7D-9332-EA4E-CBBA72F80D2E}"/>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267352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DE9D-0EBF-900C-7A2F-128CBBE4FB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FM"/>
          </a:p>
        </p:txBody>
      </p:sp>
      <p:sp>
        <p:nvSpPr>
          <p:cNvPr id="3" name="Text Placeholder 2">
            <a:extLst>
              <a:ext uri="{FF2B5EF4-FFF2-40B4-BE49-F238E27FC236}">
                <a16:creationId xmlns:a16="http://schemas.microsoft.com/office/drawing/2014/main" id="{D4FE598B-EE31-8676-533F-8BC362C7CE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6EF884-7C57-9CAA-F8CB-77CC6EE6A8DD}"/>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D57AD1C4-8E64-2613-9D7A-AF9400B9F663}"/>
              </a:ext>
            </a:extLst>
          </p:cNvPr>
          <p:cNvSpPr>
            <a:spLocks noGrp="1"/>
          </p:cNvSpPr>
          <p:nvPr>
            <p:ph type="ftr" sz="quarter" idx="11"/>
          </p:nvPr>
        </p:nvSpPr>
        <p:spPr/>
        <p:txBody>
          <a:bodyPr/>
          <a:lstStyle/>
          <a:p>
            <a:endParaRPr lang="en-FM" dirty="0"/>
          </a:p>
        </p:txBody>
      </p:sp>
      <p:sp>
        <p:nvSpPr>
          <p:cNvPr id="6" name="Slide Number Placeholder 5">
            <a:extLst>
              <a:ext uri="{FF2B5EF4-FFF2-40B4-BE49-F238E27FC236}">
                <a16:creationId xmlns:a16="http://schemas.microsoft.com/office/drawing/2014/main" id="{4F4FEB6D-4B3A-6AE8-2C39-39E0023FB23D}"/>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208271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E73C1-3BAA-2566-5480-29EA5828A106}"/>
              </a:ext>
            </a:extLst>
          </p:cNvPr>
          <p:cNvSpPr>
            <a:spLocks noGrp="1"/>
          </p:cNvSpPr>
          <p:nvPr>
            <p:ph type="title"/>
          </p:nvPr>
        </p:nvSpPr>
        <p:spPr/>
        <p:txBody>
          <a:bodyPr/>
          <a:lstStyle/>
          <a:p>
            <a:r>
              <a:rPr lang="en-US"/>
              <a:t>Click to edit Master title style</a:t>
            </a:r>
            <a:endParaRPr lang="en-FM"/>
          </a:p>
        </p:txBody>
      </p:sp>
      <p:sp>
        <p:nvSpPr>
          <p:cNvPr id="3" name="Content Placeholder 2">
            <a:extLst>
              <a:ext uri="{FF2B5EF4-FFF2-40B4-BE49-F238E27FC236}">
                <a16:creationId xmlns:a16="http://schemas.microsoft.com/office/drawing/2014/main" id="{23827054-670E-79A5-2F81-EE4CA787DF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Content Placeholder 3">
            <a:extLst>
              <a:ext uri="{FF2B5EF4-FFF2-40B4-BE49-F238E27FC236}">
                <a16:creationId xmlns:a16="http://schemas.microsoft.com/office/drawing/2014/main" id="{D6E1F6DE-233E-44F2-E058-FFE1173CCE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5" name="Date Placeholder 4">
            <a:extLst>
              <a:ext uri="{FF2B5EF4-FFF2-40B4-BE49-F238E27FC236}">
                <a16:creationId xmlns:a16="http://schemas.microsoft.com/office/drawing/2014/main" id="{B5564478-AF11-DB27-D83E-98ABCC8B798B}"/>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6" name="Footer Placeholder 5">
            <a:extLst>
              <a:ext uri="{FF2B5EF4-FFF2-40B4-BE49-F238E27FC236}">
                <a16:creationId xmlns:a16="http://schemas.microsoft.com/office/drawing/2014/main" id="{B8084F48-2496-D538-9332-CD85DCA81028}"/>
              </a:ext>
            </a:extLst>
          </p:cNvPr>
          <p:cNvSpPr>
            <a:spLocks noGrp="1"/>
          </p:cNvSpPr>
          <p:nvPr>
            <p:ph type="ftr" sz="quarter" idx="11"/>
          </p:nvPr>
        </p:nvSpPr>
        <p:spPr/>
        <p:txBody>
          <a:bodyPr/>
          <a:lstStyle/>
          <a:p>
            <a:endParaRPr lang="en-FM" dirty="0"/>
          </a:p>
        </p:txBody>
      </p:sp>
      <p:sp>
        <p:nvSpPr>
          <p:cNvPr id="7" name="Slide Number Placeholder 6">
            <a:extLst>
              <a:ext uri="{FF2B5EF4-FFF2-40B4-BE49-F238E27FC236}">
                <a16:creationId xmlns:a16="http://schemas.microsoft.com/office/drawing/2014/main" id="{9878CE99-DD90-8FA7-D484-97D122663F8B}"/>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267458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2F08-79A2-B411-B978-2C2DB0FED0A5}"/>
              </a:ext>
            </a:extLst>
          </p:cNvPr>
          <p:cNvSpPr>
            <a:spLocks noGrp="1"/>
          </p:cNvSpPr>
          <p:nvPr>
            <p:ph type="title"/>
          </p:nvPr>
        </p:nvSpPr>
        <p:spPr>
          <a:xfrm>
            <a:off x="839788" y="365125"/>
            <a:ext cx="10515600" cy="1325563"/>
          </a:xfrm>
        </p:spPr>
        <p:txBody>
          <a:bodyPr/>
          <a:lstStyle/>
          <a:p>
            <a:r>
              <a:rPr lang="en-US"/>
              <a:t>Click to edit Master title style</a:t>
            </a:r>
            <a:endParaRPr lang="en-FM"/>
          </a:p>
        </p:txBody>
      </p:sp>
      <p:sp>
        <p:nvSpPr>
          <p:cNvPr id="3" name="Text Placeholder 2">
            <a:extLst>
              <a:ext uri="{FF2B5EF4-FFF2-40B4-BE49-F238E27FC236}">
                <a16:creationId xmlns:a16="http://schemas.microsoft.com/office/drawing/2014/main" id="{64244FD1-E400-E4F3-DEE6-F1EADA5951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8D8485-E1DF-E9DB-40DC-2D7ECE55DB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5" name="Text Placeholder 4">
            <a:extLst>
              <a:ext uri="{FF2B5EF4-FFF2-40B4-BE49-F238E27FC236}">
                <a16:creationId xmlns:a16="http://schemas.microsoft.com/office/drawing/2014/main" id="{8CB2D0B5-3E1D-C1AD-729A-A3D24F1D9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4BB7A3-6393-51EC-7A42-BE923DB26C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7" name="Date Placeholder 6">
            <a:extLst>
              <a:ext uri="{FF2B5EF4-FFF2-40B4-BE49-F238E27FC236}">
                <a16:creationId xmlns:a16="http://schemas.microsoft.com/office/drawing/2014/main" id="{36BE9BD7-DAA1-BA0A-88EF-9102817E918F}"/>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8" name="Footer Placeholder 7">
            <a:extLst>
              <a:ext uri="{FF2B5EF4-FFF2-40B4-BE49-F238E27FC236}">
                <a16:creationId xmlns:a16="http://schemas.microsoft.com/office/drawing/2014/main" id="{42E2C260-8FAE-D859-D227-36D1DF64AE10}"/>
              </a:ext>
            </a:extLst>
          </p:cNvPr>
          <p:cNvSpPr>
            <a:spLocks noGrp="1"/>
          </p:cNvSpPr>
          <p:nvPr>
            <p:ph type="ftr" sz="quarter" idx="11"/>
          </p:nvPr>
        </p:nvSpPr>
        <p:spPr/>
        <p:txBody>
          <a:bodyPr/>
          <a:lstStyle/>
          <a:p>
            <a:endParaRPr lang="en-FM" dirty="0"/>
          </a:p>
        </p:txBody>
      </p:sp>
      <p:sp>
        <p:nvSpPr>
          <p:cNvPr id="9" name="Slide Number Placeholder 8">
            <a:extLst>
              <a:ext uri="{FF2B5EF4-FFF2-40B4-BE49-F238E27FC236}">
                <a16:creationId xmlns:a16="http://schemas.microsoft.com/office/drawing/2014/main" id="{F99906F9-3C3D-D803-CECC-2FB230117DE8}"/>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119459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7845-30C6-5FB1-53FD-97FE133DE7D0}"/>
              </a:ext>
            </a:extLst>
          </p:cNvPr>
          <p:cNvSpPr>
            <a:spLocks noGrp="1"/>
          </p:cNvSpPr>
          <p:nvPr>
            <p:ph type="title"/>
          </p:nvPr>
        </p:nvSpPr>
        <p:spPr/>
        <p:txBody>
          <a:bodyPr/>
          <a:lstStyle/>
          <a:p>
            <a:r>
              <a:rPr lang="en-US"/>
              <a:t>Click to edit Master title style</a:t>
            </a:r>
            <a:endParaRPr lang="en-FM"/>
          </a:p>
        </p:txBody>
      </p:sp>
      <p:sp>
        <p:nvSpPr>
          <p:cNvPr id="3" name="Date Placeholder 2">
            <a:extLst>
              <a:ext uri="{FF2B5EF4-FFF2-40B4-BE49-F238E27FC236}">
                <a16:creationId xmlns:a16="http://schemas.microsoft.com/office/drawing/2014/main" id="{DBDFA9D5-059D-3BDE-5996-91422CC150DE}"/>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4" name="Footer Placeholder 3">
            <a:extLst>
              <a:ext uri="{FF2B5EF4-FFF2-40B4-BE49-F238E27FC236}">
                <a16:creationId xmlns:a16="http://schemas.microsoft.com/office/drawing/2014/main" id="{CF51C613-196C-4C46-5B9D-2F2AB9B8F7EB}"/>
              </a:ext>
            </a:extLst>
          </p:cNvPr>
          <p:cNvSpPr>
            <a:spLocks noGrp="1"/>
          </p:cNvSpPr>
          <p:nvPr>
            <p:ph type="ftr" sz="quarter" idx="11"/>
          </p:nvPr>
        </p:nvSpPr>
        <p:spPr/>
        <p:txBody>
          <a:bodyPr/>
          <a:lstStyle/>
          <a:p>
            <a:endParaRPr lang="en-FM" dirty="0"/>
          </a:p>
        </p:txBody>
      </p:sp>
      <p:sp>
        <p:nvSpPr>
          <p:cNvPr id="5" name="Slide Number Placeholder 4">
            <a:extLst>
              <a:ext uri="{FF2B5EF4-FFF2-40B4-BE49-F238E27FC236}">
                <a16:creationId xmlns:a16="http://schemas.microsoft.com/office/drawing/2014/main" id="{93DA213C-5BDA-0671-D25C-4BEF39725E61}"/>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122722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BFA5AB-A90E-60D1-0590-6B0DC0A6CA39}"/>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3" name="Footer Placeholder 2">
            <a:extLst>
              <a:ext uri="{FF2B5EF4-FFF2-40B4-BE49-F238E27FC236}">
                <a16:creationId xmlns:a16="http://schemas.microsoft.com/office/drawing/2014/main" id="{A6D96D4E-C93B-7447-DB85-BF21AEE56D61}"/>
              </a:ext>
            </a:extLst>
          </p:cNvPr>
          <p:cNvSpPr>
            <a:spLocks noGrp="1"/>
          </p:cNvSpPr>
          <p:nvPr>
            <p:ph type="ftr" sz="quarter" idx="11"/>
          </p:nvPr>
        </p:nvSpPr>
        <p:spPr/>
        <p:txBody>
          <a:bodyPr/>
          <a:lstStyle/>
          <a:p>
            <a:endParaRPr lang="en-FM" dirty="0"/>
          </a:p>
        </p:txBody>
      </p:sp>
      <p:sp>
        <p:nvSpPr>
          <p:cNvPr id="4" name="Slide Number Placeholder 3">
            <a:extLst>
              <a:ext uri="{FF2B5EF4-FFF2-40B4-BE49-F238E27FC236}">
                <a16:creationId xmlns:a16="http://schemas.microsoft.com/office/drawing/2014/main" id="{85AFBF8B-F061-F0B6-1DCB-61DEA07F5FC0}"/>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420352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BFF9-ED6E-348B-1A43-FE8E39107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M"/>
          </a:p>
        </p:txBody>
      </p:sp>
      <p:sp>
        <p:nvSpPr>
          <p:cNvPr id="3" name="Content Placeholder 2">
            <a:extLst>
              <a:ext uri="{FF2B5EF4-FFF2-40B4-BE49-F238E27FC236}">
                <a16:creationId xmlns:a16="http://schemas.microsoft.com/office/drawing/2014/main" id="{6DD36B92-4F69-CFBA-958E-80B2C8B599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Text Placeholder 3">
            <a:extLst>
              <a:ext uri="{FF2B5EF4-FFF2-40B4-BE49-F238E27FC236}">
                <a16:creationId xmlns:a16="http://schemas.microsoft.com/office/drawing/2014/main" id="{BC7F126D-E3B6-3C65-8810-A4A538DE7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11A5DF-7724-1B64-5AF7-EDD20A6DBAED}"/>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6" name="Footer Placeholder 5">
            <a:extLst>
              <a:ext uri="{FF2B5EF4-FFF2-40B4-BE49-F238E27FC236}">
                <a16:creationId xmlns:a16="http://schemas.microsoft.com/office/drawing/2014/main" id="{A2D415CB-79C6-8C16-8440-D13379ED5B0C}"/>
              </a:ext>
            </a:extLst>
          </p:cNvPr>
          <p:cNvSpPr>
            <a:spLocks noGrp="1"/>
          </p:cNvSpPr>
          <p:nvPr>
            <p:ph type="ftr" sz="quarter" idx="11"/>
          </p:nvPr>
        </p:nvSpPr>
        <p:spPr/>
        <p:txBody>
          <a:bodyPr/>
          <a:lstStyle/>
          <a:p>
            <a:endParaRPr lang="en-FM" dirty="0"/>
          </a:p>
        </p:txBody>
      </p:sp>
      <p:sp>
        <p:nvSpPr>
          <p:cNvPr id="7" name="Slide Number Placeholder 6">
            <a:extLst>
              <a:ext uri="{FF2B5EF4-FFF2-40B4-BE49-F238E27FC236}">
                <a16:creationId xmlns:a16="http://schemas.microsoft.com/office/drawing/2014/main" id="{E0840B99-FFE2-A866-6F55-CEF588787E99}"/>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224321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18A5-4CFE-8745-4B88-2F0DEEFBD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M"/>
          </a:p>
        </p:txBody>
      </p:sp>
      <p:sp>
        <p:nvSpPr>
          <p:cNvPr id="3" name="Picture Placeholder 2">
            <a:extLst>
              <a:ext uri="{FF2B5EF4-FFF2-40B4-BE49-F238E27FC236}">
                <a16:creationId xmlns:a16="http://schemas.microsoft.com/office/drawing/2014/main" id="{EF36CF08-1CCF-C7B6-C68B-FFB3B25D73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M" dirty="0"/>
          </a:p>
        </p:txBody>
      </p:sp>
      <p:sp>
        <p:nvSpPr>
          <p:cNvPr id="4" name="Text Placeholder 3">
            <a:extLst>
              <a:ext uri="{FF2B5EF4-FFF2-40B4-BE49-F238E27FC236}">
                <a16:creationId xmlns:a16="http://schemas.microsoft.com/office/drawing/2014/main" id="{E44C5C16-4A9E-F1F7-06B3-544A15BD5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BDA499-674E-A165-F885-D16CC40EDA62}"/>
              </a:ext>
            </a:extLst>
          </p:cNvPr>
          <p:cNvSpPr>
            <a:spLocks noGrp="1"/>
          </p:cNvSpPr>
          <p:nvPr>
            <p:ph type="dt" sz="half" idx="10"/>
          </p:nvPr>
        </p:nvSpPr>
        <p:spPr/>
        <p:txBody>
          <a:bodyPr/>
          <a:lstStyle/>
          <a:p>
            <a:fld id="{7687BC71-67A2-40CF-A793-E678043B93CF}" type="datetimeFigureOut">
              <a:rPr lang="en-FM" smtClean="0"/>
              <a:t>8/27/23</a:t>
            </a:fld>
            <a:endParaRPr lang="en-FM" dirty="0"/>
          </a:p>
        </p:txBody>
      </p:sp>
      <p:sp>
        <p:nvSpPr>
          <p:cNvPr id="6" name="Footer Placeholder 5">
            <a:extLst>
              <a:ext uri="{FF2B5EF4-FFF2-40B4-BE49-F238E27FC236}">
                <a16:creationId xmlns:a16="http://schemas.microsoft.com/office/drawing/2014/main" id="{90092CB0-E441-0884-1EDB-C5692CF6C10F}"/>
              </a:ext>
            </a:extLst>
          </p:cNvPr>
          <p:cNvSpPr>
            <a:spLocks noGrp="1"/>
          </p:cNvSpPr>
          <p:nvPr>
            <p:ph type="ftr" sz="quarter" idx="11"/>
          </p:nvPr>
        </p:nvSpPr>
        <p:spPr/>
        <p:txBody>
          <a:bodyPr/>
          <a:lstStyle/>
          <a:p>
            <a:endParaRPr lang="en-FM" dirty="0"/>
          </a:p>
        </p:txBody>
      </p:sp>
      <p:sp>
        <p:nvSpPr>
          <p:cNvPr id="7" name="Slide Number Placeholder 6">
            <a:extLst>
              <a:ext uri="{FF2B5EF4-FFF2-40B4-BE49-F238E27FC236}">
                <a16:creationId xmlns:a16="http://schemas.microsoft.com/office/drawing/2014/main" id="{8F212AE2-42C2-2E5B-888E-3E97C062171B}"/>
              </a:ext>
            </a:extLst>
          </p:cNvPr>
          <p:cNvSpPr>
            <a:spLocks noGrp="1"/>
          </p:cNvSpPr>
          <p:nvPr>
            <p:ph type="sldNum" sz="quarter" idx="12"/>
          </p:nvPr>
        </p:nvSpPr>
        <p:spPr/>
        <p:txBody>
          <a:bodyPr/>
          <a:lstStyle/>
          <a:p>
            <a:fld id="{BA6D5C0D-D7C4-4F57-8078-055CE04983B7}" type="slidenum">
              <a:rPr lang="en-FM" smtClean="0"/>
              <a:t>‹#›</a:t>
            </a:fld>
            <a:endParaRPr lang="en-FM" dirty="0"/>
          </a:p>
        </p:txBody>
      </p:sp>
    </p:spTree>
    <p:extLst>
      <p:ext uri="{BB962C8B-B14F-4D97-AF65-F5344CB8AC3E}">
        <p14:creationId xmlns:p14="http://schemas.microsoft.com/office/powerpoint/2010/main" val="56135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1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81D3E-8A8A-8AB7-AA05-48303DC0C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FM"/>
          </a:p>
        </p:txBody>
      </p:sp>
      <p:sp>
        <p:nvSpPr>
          <p:cNvPr id="3" name="Text Placeholder 2">
            <a:extLst>
              <a:ext uri="{FF2B5EF4-FFF2-40B4-BE49-F238E27FC236}">
                <a16:creationId xmlns:a16="http://schemas.microsoft.com/office/drawing/2014/main" id="{171DD8E4-515A-65B9-7AAD-F14DD7C12C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4" name="Date Placeholder 3">
            <a:extLst>
              <a:ext uri="{FF2B5EF4-FFF2-40B4-BE49-F238E27FC236}">
                <a16:creationId xmlns:a16="http://schemas.microsoft.com/office/drawing/2014/main" id="{F432AABF-A1D9-A023-144B-94FE0C9B5E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7BC71-67A2-40CF-A793-E678043B93CF}" type="datetimeFigureOut">
              <a:rPr lang="en-FM" smtClean="0"/>
              <a:t>8/27/23</a:t>
            </a:fld>
            <a:endParaRPr lang="en-FM" dirty="0"/>
          </a:p>
        </p:txBody>
      </p:sp>
      <p:sp>
        <p:nvSpPr>
          <p:cNvPr id="5" name="Footer Placeholder 4">
            <a:extLst>
              <a:ext uri="{FF2B5EF4-FFF2-40B4-BE49-F238E27FC236}">
                <a16:creationId xmlns:a16="http://schemas.microsoft.com/office/drawing/2014/main" id="{5B04F1B0-CC41-D4F9-463E-7E152B721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M" dirty="0"/>
          </a:p>
        </p:txBody>
      </p:sp>
      <p:sp>
        <p:nvSpPr>
          <p:cNvPr id="6" name="Slide Number Placeholder 5">
            <a:extLst>
              <a:ext uri="{FF2B5EF4-FFF2-40B4-BE49-F238E27FC236}">
                <a16:creationId xmlns:a16="http://schemas.microsoft.com/office/drawing/2014/main" id="{F685E551-8F71-4C3E-FADA-FBAB903AF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D5C0D-D7C4-4F57-8078-055CE04983B7}" type="slidenum">
              <a:rPr lang="en-FM" smtClean="0"/>
              <a:t>‹#›</a:t>
            </a:fld>
            <a:endParaRPr lang="en-FM" dirty="0"/>
          </a:p>
        </p:txBody>
      </p:sp>
    </p:spTree>
    <p:extLst>
      <p:ext uri="{BB962C8B-B14F-4D97-AF65-F5344CB8AC3E}">
        <p14:creationId xmlns:p14="http://schemas.microsoft.com/office/powerpoint/2010/main" val="2388201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16.jp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21.jpeg"/><Relationship Id="rId5" Type="http://schemas.openxmlformats.org/officeDocument/2006/relationships/image" Target="../media/image8.png"/><Relationship Id="rId10" Type="http://schemas.openxmlformats.org/officeDocument/2006/relationships/image" Target="../media/image20.jpeg"/><Relationship Id="rId4" Type="http://schemas.openxmlformats.org/officeDocument/2006/relationships/image" Target="../media/image7.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25.png"/><Relationship Id="rId5" Type="http://schemas.openxmlformats.org/officeDocument/2006/relationships/image" Target="../media/image9.png"/><Relationship Id="rId10"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ECA3-3B56-E8E4-1B6C-CC0AB76831D8}"/>
              </a:ext>
            </a:extLst>
          </p:cNvPr>
          <p:cNvSpPr>
            <a:spLocks noGrp="1"/>
          </p:cNvSpPr>
          <p:nvPr>
            <p:ph type="title"/>
          </p:nvPr>
        </p:nvSpPr>
        <p:spPr>
          <a:xfrm>
            <a:off x="1284050" y="365125"/>
            <a:ext cx="10069749" cy="1325563"/>
          </a:xfrm>
          <a:effectLst>
            <a:outerShdw blurRad="50800" dist="38100" dir="16200000" rotWithShape="0">
              <a:schemeClr val="bg1"/>
            </a:outerShdw>
          </a:effectLst>
        </p:spPr>
        <p:txBody>
          <a:bodyPr>
            <a:normAutofit/>
          </a:bodyPr>
          <a:lstStyle/>
          <a:p>
            <a:pPr algn="ctr"/>
            <a:r>
              <a:rPr lang="en-US" sz="3600" u="sng" dirty="0">
                <a:latin typeface="Arial Black" panose="020B0A04020102020204" pitchFamily="34" charset="0"/>
              </a:rPr>
              <a:t>3</a:t>
            </a:r>
            <a:r>
              <a:rPr lang="en-US" sz="3600" u="sng" baseline="30000" dirty="0">
                <a:latin typeface="Arial Black" panose="020B0A04020102020204" pitchFamily="34" charset="0"/>
              </a:rPr>
              <a:t>rd</a:t>
            </a:r>
            <a:r>
              <a:rPr lang="en-US" sz="3600" u="sng" dirty="0">
                <a:latin typeface="Arial Black" panose="020B0A04020102020204" pitchFamily="34" charset="0"/>
              </a:rPr>
              <a:t> Joint Environment and Risk Management Platform</a:t>
            </a:r>
            <a:endParaRPr lang="en-FM" sz="3600" u="sng" dirty="0">
              <a:latin typeface="Arial Black" panose="020B0A04020102020204" pitchFamily="34" charset="0"/>
            </a:endParaRPr>
          </a:p>
        </p:txBody>
      </p:sp>
      <p:pic>
        <p:nvPicPr>
          <p:cNvPr id="5" name="Content Placeholder 4">
            <a:extLst>
              <a:ext uri="{FF2B5EF4-FFF2-40B4-BE49-F238E27FC236}">
                <a16:creationId xmlns:a16="http://schemas.microsoft.com/office/drawing/2014/main" id="{C9F6AB6D-13B1-9A33-9E23-DB3CAB6D7A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94929" y="5251884"/>
            <a:ext cx="2259062" cy="1194832"/>
          </a:xfrm>
        </p:spPr>
      </p:pic>
      <p:pic>
        <p:nvPicPr>
          <p:cNvPr id="7" name="Picture 6">
            <a:extLst>
              <a:ext uri="{FF2B5EF4-FFF2-40B4-BE49-F238E27FC236}">
                <a16:creationId xmlns:a16="http://schemas.microsoft.com/office/drawing/2014/main" id="{5F0DE3C8-C1DE-9B5D-800B-618BCB94B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37" y="5254533"/>
            <a:ext cx="2260732" cy="1194832"/>
          </a:xfrm>
          <a:prstGeom prst="rect">
            <a:avLst/>
          </a:prstGeom>
        </p:spPr>
      </p:pic>
      <p:pic>
        <p:nvPicPr>
          <p:cNvPr id="9" name="Picture 8">
            <a:extLst>
              <a:ext uri="{FF2B5EF4-FFF2-40B4-BE49-F238E27FC236}">
                <a16:creationId xmlns:a16="http://schemas.microsoft.com/office/drawing/2014/main" id="{9EF7EDBC-B625-64E3-F9B8-AC6C54AE8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9567" y="5254067"/>
            <a:ext cx="2385298" cy="1192649"/>
          </a:xfrm>
          <a:prstGeom prst="rect">
            <a:avLst/>
          </a:prstGeom>
        </p:spPr>
      </p:pic>
      <p:pic>
        <p:nvPicPr>
          <p:cNvPr id="11" name="Picture 10">
            <a:extLst>
              <a:ext uri="{FF2B5EF4-FFF2-40B4-BE49-F238E27FC236}">
                <a16:creationId xmlns:a16="http://schemas.microsoft.com/office/drawing/2014/main" id="{6E3C3F5E-949A-359A-34A0-36149943DF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345" y="5257183"/>
            <a:ext cx="2260731" cy="1189533"/>
          </a:xfrm>
          <a:prstGeom prst="rect">
            <a:avLst/>
          </a:prstGeom>
        </p:spPr>
      </p:pic>
      <p:sp>
        <p:nvSpPr>
          <p:cNvPr id="3" name="TextBox 2">
            <a:extLst>
              <a:ext uri="{FF2B5EF4-FFF2-40B4-BE49-F238E27FC236}">
                <a16:creationId xmlns:a16="http://schemas.microsoft.com/office/drawing/2014/main" id="{4E133D77-E3CF-BB5A-383A-16C9053117C7}"/>
              </a:ext>
            </a:extLst>
          </p:cNvPr>
          <p:cNvSpPr txBox="1"/>
          <p:nvPr/>
        </p:nvSpPr>
        <p:spPr>
          <a:xfrm>
            <a:off x="2331341" y="1732789"/>
            <a:ext cx="7771592" cy="553998"/>
          </a:xfrm>
          <a:prstGeom prst="rect">
            <a:avLst/>
          </a:prstGeom>
          <a:noFill/>
          <a:effectLst>
            <a:outerShdw blurRad="50800" dist="50800" dir="5400000" algn="ctr" rotWithShape="0">
              <a:schemeClr val="bg1">
                <a:alpha val="68000"/>
              </a:schemeClr>
            </a:outerShdw>
          </a:effectLst>
        </p:spPr>
        <p:txBody>
          <a:bodyPr wrap="square" rtlCol="0">
            <a:spAutoFit/>
          </a:bodyPr>
          <a:lstStyle/>
          <a:p>
            <a:r>
              <a:rPr lang="en-US" sz="3000" b="1" i="1" dirty="0"/>
              <a:t>“Enhancing Synergies for a Resilient Tomorrow”</a:t>
            </a:r>
            <a:endParaRPr lang="en-FM" sz="3000" b="1" i="1" dirty="0"/>
          </a:p>
        </p:txBody>
      </p:sp>
      <p:sp>
        <p:nvSpPr>
          <p:cNvPr id="4" name="TextBox 3">
            <a:extLst>
              <a:ext uri="{FF2B5EF4-FFF2-40B4-BE49-F238E27FC236}">
                <a16:creationId xmlns:a16="http://schemas.microsoft.com/office/drawing/2014/main" id="{5397E90A-AAEE-6FCF-321C-A72D945B0264}"/>
              </a:ext>
            </a:extLst>
          </p:cNvPr>
          <p:cNvSpPr txBox="1"/>
          <p:nvPr/>
        </p:nvSpPr>
        <p:spPr>
          <a:xfrm>
            <a:off x="3754874" y="3859322"/>
            <a:ext cx="4674140" cy="523220"/>
          </a:xfrm>
          <a:prstGeom prst="rect">
            <a:avLst/>
          </a:prstGeom>
          <a:noFill/>
        </p:spPr>
        <p:txBody>
          <a:bodyPr wrap="square" rtlCol="0">
            <a:spAutoFit/>
          </a:bodyPr>
          <a:lstStyle/>
          <a:p>
            <a:pPr algn="ctr"/>
            <a:r>
              <a:rPr lang="en-US" sz="2800" b="1" dirty="0"/>
              <a:t>August 30-September 1, 2023</a:t>
            </a:r>
            <a:endParaRPr lang="en-FM" sz="2800" b="1" dirty="0"/>
          </a:p>
        </p:txBody>
      </p:sp>
      <p:sp>
        <p:nvSpPr>
          <p:cNvPr id="8" name="TextBox 7">
            <a:extLst>
              <a:ext uri="{FF2B5EF4-FFF2-40B4-BE49-F238E27FC236}">
                <a16:creationId xmlns:a16="http://schemas.microsoft.com/office/drawing/2014/main" id="{73BE2410-CFCE-DE5E-28A8-B1F6A40A1368}"/>
              </a:ext>
            </a:extLst>
          </p:cNvPr>
          <p:cNvSpPr txBox="1"/>
          <p:nvPr/>
        </p:nvSpPr>
        <p:spPr>
          <a:xfrm>
            <a:off x="3754874" y="4307443"/>
            <a:ext cx="4674140" cy="523220"/>
          </a:xfrm>
          <a:prstGeom prst="rect">
            <a:avLst/>
          </a:prstGeom>
          <a:noFill/>
        </p:spPr>
        <p:txBody>
          <a:bodyPr wrap="square" rtlCol="0">
            <a:spAutoFit/>
          </a:bodyPr>
          <a:lstStyle/>
          <a:p>
            <a:pPr algn="ctr"/>
            <a:r>
              <a:rPr lang="en-US" sz="2800" b="1" dirty="0"/>
              <a:t>Weno, Chuuk</a:t>
            </a:r>
            <a:endParaRPr lang="en-FM" sz="2800" b="1" dirty="0"/>
          </a:p>
        </p:txBody>
      </p:sp>
      <p:pic>
        <p:nvPicPr>
          <p:cNvPr id="12" name="Picture 11">
            <a:extLst>
              <a:ext uri="{FF2B5EF4-FFF2-40B4-BE49-F238E27FC236}">
                <a16:creationId xmlns:a16="http://schemas.microsoft.com/office/drawing/2014/main" id="{C173391E-B969-BE7D-BA39-9636FFD3BF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579" y="342138"/>
            <a:ext cx="1838144" cy="1830321"/>
          </a:xfrm>
          <a:prstGeom prst="rect">
            <a:avLst/>
          </a:prstGeom>
        </p:spPr>
      </p:pic>
      <p:sp>
        <p:nvSpPr>
          <p:cNvPr id="13" name="TextBox 12">
            <a:extLst>
              <a:ext uri="{FF2B5EF4-FFF2-40B4-BE49-F238E27FC236}">
                <a16:creationId xmlns:a16="http://schemas.microsoft.com/office/drawing/2014/main" id="{1D1BC2A8-9B05-3573-5078-F729C0F45BE8}"/>
              </a:ext>
            </a:extLst>
          </p:cNvPr>
          <p:cNvSpPr txBox="1"/>
          <p:nvPr/>
        </p:nvSpPr>
        <p:spPr>
          <a:xfrm>
            <a:off x="981345" y="2622764"/>
            <a:ext cx="10372454" cy="523220"/>
          </a:xfrm>
          <a:prstGeom prst="rect">
            <a:avLst/>
          </a:prstGeom>
          <a:noFill/>
        </p:spPr>
        <p:txBody>
          <a:bodyPr wrap="square" rtlCol="0">
            <a:spAutoFit/>
          </a:bodyPr>
          <a:lstStyle/>
          <a:p>
            <a:pPr algn="ctr"/>
            <a:r>
              <a:rPr lang="en-US" sz="2800" b="1" dirty="0">
                <a:solidFill>
                  <a:schemeClr val="accent1">
                    <a:lumMod val="75000"/>
                  </a:schemeClr>
                </a:solidFill>
              </a:rPr>
              <a:t>3.7 Enhancing Disaster and Climate Resilience in the FSM </a:t>
            </a:r>
            <a:endParaRPr lang="en-FM" sz="2800" b="1" dirty="0">
              <a:solidFill>
                <a:schemeClr val="accent1">
                  <a:lumMod val="75000"/>
                </a:schemeClr>
              </a:solidFill>
            </a:endParaRPr>
          </a:p>
        </p:txBody>
      </p:sp>
      <p:sp>
        <p:nvSpPr>
          <p:cNvPr id="14" name="TextBox 13">
            <a:extLst>
              <a:ext uri="{FF2B5EF4-FFF2-40B4-BE49-F238E27FC236}">
                <a16:creationId xmlns:a16="http://schemas.microsoft.com/office/drawing/2014/main" id="{A600D996-6B2A-AD38-2148-665B58E713F0}"/>
              </a:ext>
            </a:extLst>
          </p:cNvPr>
          <p:cNvSpPr txBox="1"/>
          <p:nvPr/>
        </p:nvSpPr>
        <p:spPr>
          <a:xfrm>
            <a:off x="1284051" y="3070885"/>
            <a:ext cx="9769940" cy="523220"/>
          </a:xfrm>
          <a:prstGeom prst="rect">
            <a:avLst/>
          </a:prstGeom>
          <a:noFill/>
        </p:spPr>
        <p:txBody>
          <a:bodyPr wrap="square" rtlCol="0">
            <a:spAutoFit/>
          </a:bodyPr>
          <a:lstStyle/>
          <a:p>
            <a:pPr algn="ctr"/>
            <a:r>
              <a:rPr lang="en-US" sz="2800" b="1" dirty="0">
                <a:solidFill>
                  <a:schemeClr val="accent1">
                    <a:lumMod val="75000"/>
                  </a:schemeClr>
                </a:solidFill>
              </a:rPr>
              <a:t>Yoko </a:t>
            </a:r>
            <a:r>
              <a:rPr lang="en-US" sz="2800" b="1" dirty="0" err="1">
                <a:solidFill>
                  <a:schemeClr val="accent1">
                    <a:lumMod val="75000"/>
                  </a:schemeClr>
                </a:solidFill>
              </a:rPr>
              <a:t>Ebisawa</a:t>
            </a:r>
            <a:r>
              <a:rPr lang="en-US" sz="2800" b="1" dirty="0">
                <a:solidFill>
                  <a:schemeClr val="accent1">
                    <a:lumMod val="75000"/>
                  </a:schemeClr>
                </a:solidFill>
              </a:rPr>
              <a:t>, Project Manager, UNDP</a:t>
            </a:r>
            <a:endParaRPr lang="en-FM" sz="2800" b="1" dirty="0">
              <a:solidFill>
                <a:schemeClr val="accent1">
                  <a:lumMod val="75000"/>
                </a:schemeClr>
              </a:solidFill>
            </a:endParaRPr>
          </a:p>
        </p:txBody>
      </p:sp>
    </p:spTree>
    <p:extLst>
      <p:ext uri="{BB962C8B-B14F-4D97-AF65-F5344CB8AC3E}">
        <p14:creationId xmlns:p14="http://schemas.microsoft.com/office/powerpoint/2010/main" val="2607128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4044A7-6E6E-9705-A39A-1FF5181A7F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E534F419-0DC2-84B0-30FB-EE24F1DE940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9A89EC23-04AF-F6C2-B067-7F375F59D68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8C407284-233B-7EAB-7AC3-F4DB870FE9C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D1A8CD43-DC46-A708-9682-D8E5BD3661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57FC7EBD-50CD-EEDA-3255-D922B970A98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CC30CB6F-B687-7D97-3F8C-B5CD68AFDDF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0700A798-CD46-3806-C17F-8418DA6E17C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89D684B6-9D5E-3D11-CC40-30FD5BCBADF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5B4407A8-4799-5030-204C-C350FAB1E91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94452DC5-CE9F-B86B-1A88-4E97F81325B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E2F48AFA-4795-84B4-69E5-69185BEE274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B094E2A9-DC33-8B7B-0D3E-74E1B35BFD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9DFF5D5A-0F16-69F8-716B-A51CC8B75B7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B17E0936-BFF3-6C9C-7287-FE4E7553B00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16188FF0-7574-3277-5166-76C9D0D3D75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2D38AD9E-FD66-151B-B512-8A93EA72FD1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2BF121DE-E19F-3481-5069-DAECB34A80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80150ABD-F8D8-32A2-A1FB-83B734292A7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2C1413D6-6F00-3CA8-BA95-303080482E3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6B5A16FA-7E5D-1A2C-642B-9C8D8FAE530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4AC8DD35-2F0B-20DD-CE22-86E783F8391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8FEFCC40-9245-BE3A-2D4D-ADF3B952FAD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2A67558B-D0AF-BB8A-8875-AD0551F1EAE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81875355-A16C-7918-EDF2-596EC148636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1EF7C44E-105E-7F96-183B-7CD551EEDDD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5F2F84DC-45AB-2542-8688-E2D51255E75C}"/>
              </a:ext>
            </a:extLst>
          </p:cNvPr>
          <p:cNvPicPr>
            <a:picLocks noChangeAspect="1"/>
          </p:cNvPicPr>
          <p:nvPr/>
        </p:nvPicPr>
        <p:blipFill rotWithShape="1">
          <a:blip r:embed="rId7">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1C743C2E-ED10-39BF-4DE3-36FD91DD56C8}"/>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x-none" sz="2800" b="1" i="1" dirty="0"/>
          </a:p>
        </p:txBody>
      </p:sp>
      <p:sp>
        <p:nvSpPr>
          <p:cNvPr id="33" name="TextBox 32">
            <a:extLst>
              <a:ext uri="{FF2B5EF4-FFF2-40B4-BE49-F238E27FC236}">
                <a16:creationId xmlns:a16="http://schemas.microsoft.com/office/drawing/2014/main" id="{D0902558-F1E4-C6E5-81B6-734B87708ACB}"/>
              </a:ext>
            </a:extLst>
          </p:cNvPr>
          <p:cNvSpPr txBox="1"/>
          <p:nvPr/>
        </p:nvSpPr>
        <p:spPr>
          <a:xfrm>
            <a:off x="2760596" y="2535674"/>
            <a:ext cx="6160770" cy="1015663"/>
          </a:xfrm>
          <a:prstGeom prst="rect">
            <a:avLst/>
          </a:prstGeom>
          <a:noFill/>
        </p:spPr>
        <p:txBody>
          <a:bodyPr wrap="square">
            <a:spAutoFit/>
          </a:bodyPr>
          <a:lstStyle/>
          <a:p>
            <a:pPr algn="ctr"/>
            <a:r>
              <a:rPr lang="en-US" sz="6000" dirty="0"/>
              <a:t>Thank you!</a:t>
            </a:r>
            <a:r>
              <a:rPr lang="en-US" dirty="0"/>
              <a:t> </a:t>
            </a:r>
          </a:p>
        </p:txBody>
      </p:sp>
    </p:spTree>
    <p:extLst>
      <p:ext uri="{BB962C8B-B14F-4D97-AF65-F5344CB8AC3E}">
        <p14:creationId xmlns:p14="http://schemas.microsoft.com/office/powerpoint/2010/main" val="235451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CE5AFBD6-73CD-E977-9FAB-079203371010}"/>
              </a:ext>
            </a:extLst>
          </p:cNvPr>
          <p:cNvPicPr>
            <a:picLocks noChangeAspect="1"/>
          </p:cNvPicPr>
          <p:nvPr/>
        </p:nvPicPr>
        <p:blipFill rotWithShape="1">
          <a:blip r:embed="rId3">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2" name="TextBox 1">
            <a:extLst>
              <a:ext uri="{FF2B5EF4-FFF2-40B4-BE49-F238E27FC236}">
                <a16:creationId xmlns:a16="http://schemas.microsoft.com/office/drawing/2014/main" id="{845AB913-AE19-45DC-4552-2A64A4ADDE69}"/>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160832" y="1215728"/>
            <a:ext cx="11627067" cy="5119758"/>
          </a:xfrm>
          <a:solidFill>
            <a:schemeClr val="bg1"/>
          </a:solidFill>
        </p:spPr>
        <p:txBody>
          <a:bodyPr>
            <a:noAutofit/>
          </a:bodyPr>
          <a:lstStyle/>
          <a:p>
            <a:pPr marL="0" indent="0" algn="ctr">
              <a:buNone/>
            </a:pPr>
            <a:r>
              <a:rPr lang="en-US" sz="2000" b="1" dirty="0"/>
              <a:t>Enhancing Disaster and Climate Resilience through Improved Disaster Preparedness and Infrastructure (EDCR) project</a:t>
            </a:r>
          </a:p>
          <a:p>
            <a:pPr marL="0" marR="0" lvl="0" indent="0" algn="l" defTabSz="914400" rtl="0" eaLnBrk="1" fontAlgn="auto" latinLnBrk="0" hangingPunct="1">
              <a:lnSpc>
                <a:spcPct val="90000"/>
              </a:lnSpc>
              <a:spcBef>
                <a:spcPts val="1200"/>
              </a:spcBef>
              <a:spcAft>
                <a:spcPts val="200"/>
              </a:spcAft>
              <a:buClr>
                <a:srgbClr val="99CB38"/>
              </a:buClr>
              <a:buSzPct val="100000"/>
              <a:buNone/>
              <a:tabLst/>
              <a:defRPr/>
            </a:pPr>
            <a:r>
              <a:rPr kumimoji="0" lang="en-US" sz="2000" b="1" i="0" u="none" strike="noStrike" kern="1200" cap="none" spc="0" normalizeH="0" baseline="0" noProof="0" dirty="0">
                <a:ln>
                  <a:noFill/>
                </a:ln>
                <a:solidFill>
                  <a:sysClr val="windowText" lastClr="000000">
                    <a:lumMod val="75000"/>
                    <a:lumOff val="25000"/>
                  </a:sysClr>
                </a:solidFill>
                <a:effectLst/>
                <a:uLnTx/>
                <a:uFillTx/>
                <a:ea typeface="+mn-ea"/>
                <a:cs typeface="+mn-cs"/>
              </a:rPr>
              <a:t>Donor</a:t>
            </a:r>
            <a:r>
              <a:rPr kumimoji="0" lang="en-US" sz="2000" b="0" i="0" u="none" strike="noStrike" kern="1200" cap="none" spc="0" normalizeH="0" baseline="0" noProof="0" dirty="0">
                <a:ln>
                  <a:noFill/>
                </a:ln>
                <a:solidFill>
                  <a:sysClr val="windowText" lastClr="000000">
                    <a:lumMod val="75000"/>
                    <a:lumOff val="25000"/>
                  </a:sysClr>
                </a:solidFill>
                <a:effectLst/>
                <a:uLnTx/>
                <a:uFillTx/>
                <a:ea typeface="+mn-ea"/>
                <a:cs typeface="+mn-cs"/>
              </a:rPr>
              <a:t>: Government of Japan	</a:t>
            </a:r>
            <a:r>
              <a:rPr kumimoji="0" lang="en-US" sz="2000" b="1" i="0" u="none" strike="noStrike" kern="1200" cap="none" spc="0" normalizeH="0" baseline="0" noProof="0" dirty="0">
                <a:ln>
                  <a:noFill/>
                </a:ln>
                <a:effectLst/>
                <a:uLnTx/>
                <a:uFillTx/>
                <a:ea typeface="+mn-ea"/>
                <a:cs typeface="+mn-cs"/>
              </a:rPr>
              <a:t>Total Resource</a:t>
            </a:r>
            <a:r>
              <a:rPr kumimoji="0" lang="en-US" sz="2000" b="0" i="0" u="none" strike="noStrike" kern="1200" cap="none" spc="0" normalizeH="0" baseline="0" noProof="0" dirty="0">
                <a:ln>
                  <a:noFill/>
                </a:ln>
                <a:effectLst/>
                <a:uLnTx/>
                <a:uFillTx/>
                <a:ea typeface="+mn-ea"/>
                <a:cs typeface="+mn-cs"/>
              </a:rPr>
              <a:t>: USD 7,400,000 	</a:t>
            </a:r>
            <a:r>
              <a:rPr kumimoji="0" lang="en-US" sz="2000" b="1" i="0" u="none" strike="noStrike" kern="1200" cap="none" spc="0" normalizeH="0" baseline="0" noProof="0" dirty="0">
                <a:ln>
                  <a:noFill/>
                </a:ln>
                <a:effectLst/>
                <a:uLnTx/>
                <a:uFillTx/>
                <a:ea typeface="+mn-ea"/>
                <a:cs typeface="+mn-cs"/>
              </a:rPr>
              <a:t>Duration</a:t>
            </a:r>
            <a:r>
              <a:rPr kumimoji="0" lang="en-US" sz="2000" b="0" i="0" u="none" strike="noStrike" kern="1200" cap="none" spc="0" normalizeH="0" baseline="0" noProof="0" dirty="0">
                <a:ln>
                  <a:noFill/>
                </a:ln>
                <a:effectLst/>
                <a:uLnTx/>
                <a:uFillTx/>
                <a:ea typeface="+mn-ea"/>
                <a:cs typeface="+mn-cs"/>
              </a:rPr>
              <a:t>: Mar 2029 – Sep 2023</a:t>
            </a:r>
          </a:p>
          <a:p>
            <a:pPr marL="0" indent="0">
              <a:spcBef>
                <a:spcPts val="1200"/>
              </a:spcBef>
              <a:spcAft>
                <a:spcPts val="200"/>
              </a:spcAft>
              <a:buClr>
                <a:srgbClr val="99CB38"/>
              </a:buClr>
              <a:buSzPct val="100000"/>
              <a:buNone/>
              <a:defRPr/>
            </a:pPr>
            <a:r>
              <a:rPr lang="en-US" sz="2000" b="1" dirty="0">
                <a:solidFill>
                  <a:sysClr val="windowText" lastClr="000000">
                    <a:lumMod val="75000"/>
                    <a:lumOff val="25000"/>
                  </a:sysClr>
                </a:solidFill>
              </a:rPr>
              <a:t>Partner: </a:t>
            </a:r>
            <a:r>
              <a:rPr lang="en-US" sz="2000" dirty="0">
                <a:solidFill>
                  <a:sysClr val="windowText" lastClr="000000">
                    <a:lumMod val="75000"/>
                    <a:lumOff val="25000"/>
                  </a:sysClr>
                </a:solidFill>
              </a:rPr>
              <a:t>DECEM, DCOs, Pohnpei Department of Safety, Kosrae Fire Department, Kosrae Public Safety,  CPUC, SYWA</a:t>
            </a:r>
            <a:endParaRPr lang="en-US" sz="2000" b="1" dirty="0">
              <a:solidFill>
                <a:sysClr val="windowText" lastClr="000000">
                  <a:lumMod val="75000"/>
                  <a:lumOff val="25000"/>
                </a:sysClr>
              </a:solidFill>
            </a:endParaRPr>
          </a:p>
          <a:p>
            <a:pPr marL="0" indent="0" fontAlgn="auto">
              <a:buClr>
                <a:srgbClr val="99CB38"/>
              </a:buClr>
              <a:buNone/>
              <a:defRPr/>
            </a:pPr>
            <a:r>
              <a:rPr lang="en-US" sz="2000" b="1" dirty="0">
                <a:solidFill>
                  <a:sysClr val="windowText" lastClr="000000">
                    <a:lumMod val="75000"/>
                    <a:lumOff val="25000"/>
                  </a:sysClr>
                </a:solidFill>
              </a:rPr>
              <a:t>Objectives</a:t>
            </a:r>
            <a:r>
              <a:rPr lang="en-US" sz="2000" dirty="0">
                <a:solidFill>
                  <a:sysClr val="windowText" lastClr="000000">
                    <a:lumMod val="75000"/>
                    <a:lumOff val="25000"/>
                  </a:sysClr>
                </a:solidFill>
              </a:rPr>
              <a:t>: </a:t>
            </a:r>
          </a:p>
          <a:p>
            <a:pPr marL="0" indent="0" fontAlgn="auto">
              <a:buClr>
                <a:srgbClr val="99CB38"/>
              </a:buClr>
              <a:buNone/>
              <a:defRPr/>
            </a:pPr>
            <a:r>
              <a:rPr lang="en-US" sz="2000" dirty="0">
                <a:solidFill>
                  <a:sysClr val="windowText" lastClr="000000">
                    <a:lumMod val="75000"/>
                    <a:lumOff val="25000"/>
                  </a:sysClr>
                </a:solidFill>
              </a:rPr>
              <a:t>To effectively address the consequences of, and responses to, geo-physical and climate-related hazards to protect lives, sustain livelihoods, preserve the environment and safeguard the economy</a:t>
            </a:r>
          </a:p>
          <a:p>
            <a:pPr marL="0" indent="0" fontAlgn="auto">
              <a:buClr>
                <a:srgbClr val="99CB38"/>
              </a:buClr>
              <a:buNone/>
              <a:defRPr/>
            </a:pPr>
            <a:r>
              <a:rPr lang="en-US" sz="2000" b="1" dirty="0">
                <a:solidFill>
                  <a:sysClr val="windowText" lastClr="000000">
                    <a:lumMod val="75000"/>
                    <a:lumOff val="25000"/>
                  </a:sysClr>
                </a:solidFill>
              </a:rPr>
              <a:t>Components</a:t>
            </a:r>
            <a:r>
              <a:rPr lang="en-US" sz="2000" dirty="0">
                <a:solidFill>
                  <a:sysClr val="windowText" lastClr="000000">
                    <a:lumMod val="75000"/>
                    <a:lumOff val="25000"/>
                  </a:sysClr>
                </a:solidFill>
              </a:rPr>
              <a:t>:</a:t>
            </a:r>
          </a:p>
          <a:p>
            <a:pPr fontAlgn="auto">
              <a:buClr>
                <a:srgbClr val="99CB38"/>
              </a:buClr>
              <a:defRPr/>
            </a:pPr>
            <a:r>
              <a:rPr lang="en-US" sz="2000" dirty="0">
                <a:solidFill>
                  <a:sysClr val="windowText" lastClr="000000">
                    <a:lumMod val="75000"/>
                    <a:lumOff val="25000"/>
                  </a:sysClr>
                </a:solidFill>
              </a:rPr>
              <a:t>1. Strengthened gender sensitive disaster communication and climate monitoring system</a:t>
            </a:r>
          </a:p>
          <a:p>
            <a:pPr fontAlgn="auto">
              <a:buClr>
                <a:srgbClr val="99CB38"/>
              </a:buClr>
              <a:defRPr/>
            </a:pPr>
            <a:r>
              <a:rPr lang="en-US" sz="2000" dirty="0">
                <a:solidFill>
                  <a:sysClr val="windowText" lastClr="000000">
                    <a:lumMod val="75000"/>
                    <a:lumOff val="25000"/>
                  </a:sysClr>
                </a:solidFill>
              </a:rPr>
              <a:t>2. Enhanced gender sensitive national and state disaster responders readiness capacity</a:t>
            </a:r>
          </a:p>
          <a:p>
            <a:pPr fontAlgn="auto">
              <a:buClr>
                <a:srgbClr val="99CB38"/>
              </a:buClr>
              <a:defRPr/>
            </a:pPr>
            <a:r>
              <a:rPr lang="en-US" sz="2000" dirty="0">
                <a:solidFill>
                  <a:sysClr val="windowText" lastClr="000000">
                    <a:lumMod val="75000"/>
                    <a:lumOff val="25000"/>
                  </a:sysClr>
                </a:solidFill>
              </a:rPr>
              <a:t>3. Enhanced community disaster resilience through improved water resource management, and integrated gender and social inclusion awareness </a:t>
            </a:r>
            <a:endParaRPr kumimoji="0" lang="en-US" sz="2000" b="0" i="0" u="none" strike="noStrike" kern="1200" cap="none" spc="0" normalizeH="0" baseline="0" noProof="0" dirty="0">
              <a:ln>
                <a:noFill/>
              </a:ln>
              <a:solidFill>
                <a:sysClr val="windowText" lastClr="000000">
                  <a:lumMod val="75000"/>
                  <a:lumOff val="25000"/>
                </a:sysClr>
              </a:solidFill>
              <a:effectLst/>
              <a:uLnTx/>
              <a:uFillTx/>
              <a:ea typeface="+mn-ea"/>
              <a:cs typeface="+mn-cs"/>
            </a:endParaRPr>
          </a:p>
        </p:txBody>
      </p:sp>
      <p:pic>
        <p:nvPicPr>
          <p:cNvPr id="10" name="Picture 9">
            <a:extLst>
              <a:ext uri="{FF2B5EF4-FFF2-40B4-BE49-F238E27FC236}">
                <a16:creationId xmlns:a16="http://schemas.microsoft.com/office/drawing/2014/main" id="{9CB15E35-A89E-4FF5-2115-306C9A683C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11" name="Picture 10">
            <a:extLst>
              <a:ext uri="{FF2B5EF4-FFF2-40B4-BE49-F238E27FC236}">
                <a16:creationId xmlns:a16="http://schemas.microsoft.com/office/drawing/2014/main" id="{11F59AFB-ACF3-6428-BF37-95DD6FAA7F1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12" name="Picture 11">
            <a:extLst>
              <a:ext uri="{FF2B5EF4-FFF2-40B4-BE49-F238E27FC236}">
                <a16:creationId xmlns:a16="http://schemas.microsoft.com/office/drawing/2014/main" id="{8BB0D16D-7865-CB03-41C6-B9C4F5FFE28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13" name="Picture 12">
            <a:extLst>
              <a:ext uri="{FF2B5EF4-FFF2-40B4-BE49-F238E27FC236}">
                <a16:creationId xmlns:a16="http://schemas.microsoft.com/office/drawing/2014/main" id="{725E20EE-768D-9578-9D0C-E9696D749AF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14" name="Picture 13">
            <a:extLst>
              <a:ext uri="{FF2B5EF4-FFF2-40B4-BE49-F238E27FC236}">
                <a16:creationId xmlns:a16="http://schemas.microsoft.com/office/drawing/2014/main" id="{B087EA27-BE57-9AAC-2F68-607E760D3C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5" name="Picture 14">
            <a:extLst>
              <a:ext uri="{FF2B5EF4-FFF2-40B4-BE49-F238E27FC236}">
                <a16:creationId xmlns:a16="http://schemas.microsoft.com/office/drawing/2014/main" id="{C195B1CD-DBCA-31FB-6E03-70F4E0347B0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6" name="Picture 15">
            <a:extLst>
              <a:ext uri="{FF2B5EF4-FFF2-40B4-BE49-F238E27FC236}">
                <a16:creationId xmlns:a16="http://schemas.microsoft.com/office/drawing/2014/main" id="{513A08AF-D8E3-D3E3-0238-C792BED9F93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7" name="Picture 16">
            <a:extLst>
              <a:ext uri="{FF2B5EF4-FFF2-40B4-BE49-F238E27FC236}">
                <a16:creationId xmlns:a16="http://schemas.microsoft.com/office/drawing/2014/main" id="{B519BEBB-8DFF-737D-255E-19E80EA14A7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8" name="Picture 17">
            <a:extLst>
              <a:ext uri="{FF2B5EF4-FFF2-40B4-BE49-F238E27FC236}">
                <a16:creationId xmlns:a16="http://schemas.microsoft.com/office/drawing/2014/main" id="{910BD4AE-F18C-C122-8355-703776FC2B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9" name="Picture 18">
            <a:extLst>
              <a:ext uri="{FF2B5EF4-FFF2-40B4-BE49-F238E27FC236}">
                <a16:creationId xmlns:a16="http://schemas.microsoft.com/office/drawing/2014/main" id="{D10B7FCC-06A1-3A77-F438-199AD361C22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20" name="Picture 19">
            <a:extLst>
              <a:ext uri="{FF2B5EF4-FFF2-40B4-BE49-F238E27FC236}">
                <a16:creationId xmlns:a16="http://schemas.microsoft.com/office/drawing/2014/main" id="{1C6C499D-3EB1-F1A4-90FE-720B5A9FEE5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21" name="Picture 20">
            <a:extLst>
              <a:ext uri="{FF2B5EF4-FFF2-40B4-BE49-F238E27FC236}">
                <a16:creationId xmlns:a16="http://schemas.microsoft.com/office/drawing/2014/main" id="{23D16202-5AAB-3E38-6194-4B02473468D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22" name="Picture 21">
            <a:extLst>
              <a:ext uri="{FF2B5EF4-FFF2-40B4-BE49-F238E27FC236}">
                <a16:creationId xmlns:a16="http://schemas.microsoft.com/office/drawing/2014/main" id="{91C28BF1-BB4B-A9AD-B134-01FB6CB8DCC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23" name="Picture 22">
            <a:extLst>
              <a:ext uri="{FF2B5EF4-FFF2-40B4-BE49-F238E27FC236}">
                <a16:creationId xmlns:a16="http://schemas.microsoft.com/office/drawing/2014/main" id="{B99294BB-BDE5-316F-061E-EABBF5C9BE2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24" name="Picture 23">
            <a:extLst>
              <a:ext uri="{FF2B5EF4-FFF2-40B4-BE49-F238E27FC236}">
                <a16:creationId xmlns:a16="http://schemas.microsoft.com/office/drawing/2014/main" id="{F9AC36B5-9B68-4B51-E703-A4146E0FB29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5" name="Picture 24">
            <a:extLst>
              <a:ext uri="{FF2B5EF4-FFF2-40B4-BE49-F238E27FC236}">
                <a16:creationId xmlns:a16="http://schemas.microsoft.com/office/drawing/2014/main" id="{BD7346DA-0CEB-B667-B3BF-FF8712D5F92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6" name="Picture 25">
            <a:extLst>
              <a:ext uri="{FF2B5EF4-FFF2-40B4-BE49-F238E27FC236}">
                <a16:creationId xmlns:a16="http://schemas.microsoft.com/office/drawing/2014/main" id="{2F9D5296-A1EC-A0FF-4D84-C3A03DCF5D1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7" name="Picture 26">
            <a:extLst>
              <a:ext uri="{FF2B5EF4-FFF2-40B4-BE49-F238E27FC236}">
                <a16:creationId xmlns:a16="http://schemas.microsoft.com/office/drawing/2014/main" id="{13FDE4F4-B8C2-0BF2-7115-27B7D81603F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8" name="Picture 27">
            <a:extLst>
              <a:ext uri="{FF2B5EF4-FFF2-40B4-BE49-F238E27FC236}">
                <a16:creationId xmlns:a16="http://schemas.microsoft.com/office/drawing/2014/main" id="{9A26BC4B-3E4D-7D1B-7148-EB45C6384EF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9" name="Picture 28">
            <a:extLst>
              <a:ext uri="{FF2B5EF4-FFF2-40B4-BE49-F238E27FC236}">
                <a16:creationId xmlns:a16="http://schemas.microsoft.com/office/drawing/2014/main" id="{1CA30A7A-0222-5552-BC66-90AE21DB276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30" name="Picture 29">
            <a:extLst>
              <a:ext uri="{FF2B5EF4-FFF2-40B4-BE49-F238E27FC236}">
                <a16:creationId xmlns:a16="http://schemas.microsoft.com/office/drawing/2014/main" id="{6359937C-53F2-0459-15B4-E82DA8A075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31" name="Picture 30">
            <a:extLst>
              <a:ext uri="{FF2B5EF4-FFF2-40B4-BE49-F238E27FC236}">
                <a16:creationId xmlns:a16="http://schemas.microsoft.com/office/drawing/2014/main" id="{28B25B00-9D3E-8C44-B16E-4DF7968BBA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32" name="Picture 31">
            <a:extLst>
              <a:ext uri="{FF2B5EF4-FFF2-40B4-BE49-F238E27FC236}">
                <a16:creationId xmlns:a16="http://schemas.microsoft.com/office/drawing/2014/main" id="{AAB500DA-1ABE-C796-2127-A31A2AA6B13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33" name="Picture 32">
            <a:extLst>
              <a:ext uri="{FF2B5EF4-FFF2-40B4-BE49-F238E27FC236}">
                <a16:creationId xmlns:a16="http://schemas.microsoft.com/office/drawing/2014/main" id="{133BE191-D07C-82EC-464B-B9721559ACC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34" name="Picture 33">
            <a:extLst>
              <a:ext uri="{FF2B5EF4-FFF2-40B4-BE49-F238E27FC236}">
                <a16:creationId xmlns:a16="http://schemas.microsoft.com/office/drawing/2014/main" id="{6ABE1DCB-3481-E8C3-C42E-91E0B739825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5" name="Picture 34">
            <a:extLst>
              <a:ext uri="{FF2B5EF4-FFF2-40B4-BE49-F238E27FC236}">
                <a16:creationId xmlns:a16="http://schemas.microsoft.com/office/drawing/2014/main" id="{3E0A3A25-09C1-2E58-6B56-ADBDEB5FD40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spTree>
    <p:extLst>
      <p:ext uri="{BB962C8B-B14F-4D97-AF65-F5344CB8AC3E}">
        <p14:creationId xmlns:p14="http://schemas.microsoft.com/office/powerpoint/2010/main" val="135731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CE5AFBD6-73CD-E977-9FAB-079203371010}"/>
              </a:ext>
            </a:extLst>
          </p:cNvPr>
          <p:cNvPicPr>
            <a:picLocks noChangeAspect="1"/>
          </p:cNvPicPr>
          <p:nvPr/>
        </p:nvPicPr>
        <p:blipFill rotWithShape="1">
          <a:blip r:embed="rId3">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2" name="TextBox 1">
            <a:extLst>
              <a:ext uri="{FF2B5EF4-FFF2-40B4-BE49-F238E27FC236}">
                <a16:creationId xmlns:a16="http://schemas.microsoft.com/office/drawing/2014/main" id="{845AB913-AE19-45DC-4552-2A64A4ADDE69}"/>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160832" y="1215728"/>
            <a:ext cx="11627067" cy="5119758"/>
          </a:xfrm>
          <a:solidFill>
            <a:schemeClr val="bg1"/>
          </a:solidFill>
        </p:spPr>
        <p:txBody>
          <a:bodyPr>
            <a:noAutofit/>
          </a:bodyPr>
          <a:lstStyle/>
          <a:p>
            <a:pPr marL="0" indent="0">
              <a:buNone/>
            </a:pPr>
            <a:r>
              <a:rPr lang="en-US" sz="2000" b="1" dirty="0"/>
              <a:t>Key Results: </a:t>
            </a:r>
          </a:p>
          <a:p>
            <a:r>
              <a:rPr lang="en-GB" sz="1800" dirty="0">
                <a:solidFill>
                  <a:srgbClr val="000000"/>
                </a:solidFill>
                <a:effectLst/>
                <a:latin typeface="Calibri" panose="020F0502020204030204" pitchFamily="34" charset="0"/>
                <a:ea typeface="Yu Mincho" panose="02020400000000000000" pitchFamily="18" charset="-128"/>
              </a:rPr>
              <a:t>Disaster communication was upgraded at all planned 68 sites in National government, Pohnpei, Kosrae, Chuuk and Yap states by installing/upgrading </a:t>
            </a:r>
            <a:r>
              <a:rPr lang="en-GB" sz="1800" b="1" dirty="0">
                <a:solidFill>
                  <a:srgbClr val="000000"/>
                </a:solidFill>
                <a:effectLst/>
                <a:latin typeface="Calibri" panose="020F0502020204030204" pitchFamily="34" charset="0"/>
                <a:ea typeface="Yu Mincho" panose="02020400000000000000" pitchFamily="18" charset="-128"/>
              </a:rPr>
              <a:t>HF/VHF radios</a:t>
            </a:r>
            <a:r>
              <a:rPr lang="en-GB" sz="1800" dirty="0">
                <a:solidFill>
                  <a:srgbClr val="000000"/>
                </a:solidFill>
                <a:effectLst/>
                <a:latin typeface="Calibri" panose="020F0502020204030204" pitchFamily="34" charset="0"/>
                <a:ea typeface="Yu Mincho" panose="02020400000000000000" pitchFamily="18" charset="-128"/>
              </a:rPr>
              <a:t> and solar system to power radios, which will be indirectly benefitted approximately 73,155 people (36,945 men and 36,210 women). </a:t>
            </a:r>
            <a:endParaRPr lang="en-US" sz="2000" dirty="0"/>
          </a:p>
          <a:p>
            <a:pPr marL="0" indent="0">
              <a:buNone/>
            </a:pPr>
            <a:endParaRPr lang="en-US" sz="2000" dirty="0"/>
          </a:p>
        </p:txBody>
      </p:sp>
      <p:pic>
        <p:nvPicPr>
          <p:cNvPr id="10" name="Picture 9">
            <a:extLst>
              <a:ext uri="{FF2B5EF4-FFF2-40B4-BE49-F238E27FC236}">
                <a16:creationId xmlns:a16="http://schemas.microsoft.com/office/drawing/2014/main" id="{9CB15E35-A89E-4FF5-2115-306C9A683C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11" name="Picture 10">
            <a:extLst>
              <a:ext uri="{FF2B5EF4-FFF2-40B4-BE49-F238E27FC236}">
                <a16:creationId xmlns:a16="http://schemas.microsoft.com/office/drawing/2014/main" id="{11F59AFB-ACF3-6428-BF37-95DD6FAA7F1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12" name="Picture 11">
            <a:extLst>
              <a:ext uri="{FF2B5EF4-FFF2-40B4-BE49-F238E27FC236}">
                <a16:creationId xmlns:a16="http://schemas.microsoft.com/office/drawing/2014/main" id="{8BB0D16D-7865-CB03-41C6-B9C4F5FFE28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13" name="Picture 12">
            <a:extLst>
              <a:ext uri="{FF2B5EF4-FFF2-40B4-BE49-F238E27FC236}">
                <a16:creationId xmlns:a16="http://schemas.microsoft.com/office/drawing/2014/main" id="{725E20EE-768D-9578-9D0C-E9696D749AF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14" name="Picture 13">
            <a:extLst>
              <a:ext uri="{FF2B5EF4-FFF2-40B4-BE49-F238E27FC236}">
                <a16:creationId xmlns:a16="http://schemas.microsoft.com/office/drawing/2014/main" id="{B087EA27-BE57-9AAC-2F68-607E760D3C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5" name="Picture 14">
            <a:extLst>
              <a:ext uri="{FF2B5EF4-FFF2-40B4-BE49-F238E27FC236}">
                <a16:creationId xmlns:a16="http://schemas.microsoft.com/office/drawing/2014/main" id="{C195B1CD-DBCA-31FB-6E03-70F4E0347B0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6" name="Picture 15">
            <a:extLst>
              <a:ext uri="{FF2B5EF4-FFF2-40B4-BE49-F238E27FC236}">
                <a16:creationId xmlns:a16="http://schemas.microsoft.com/office/drawing/2014/main" id="{513A08AF-D8E3-D3E3-0238-C792BED9F93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7" name="Picture 16">
            <a:extLst>
              <a:ext uri="{FF2B5EF4-FFF2-40B4-BE49-F238E27FC236}">
                <a16:creationId xmlns:a16="http://schemas.microsoft.com/office/drawing/2014/main" id="{B519BEBB-8DFF-737D-255E-19E80EA14A7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8" name="Picture 17">
            <a:extLst>
              <a:ext uri="{FF2B5EF4-FFF2-40B4-BE49-F238E27FC236}">
                <a16:creationId xmlns:a16="http://schemas.microsoft.com/office/drawing/2014/main" id="{910BD4AE-F18C-C122-8355-703776FC2B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9" name="Picture 18">
            <a:extLst>
              <a:ext uri="{FF2B5EF4-FFF2-40B4-BE49-F238E27FC236}">
                <a16:creationId xmlns:a16="http://schemas.microsoft.com/office/drawing/2014/main" id="{D10B7FCC-06A1-3A77-F438-199AD361C22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20" name="Picture 19">
            <a:extLst>
              <a:ext uri="{FF2B5EF4-FFF2-40B4-BE49-F238E27FC236}">
                <a16:creationId xmlns:a16="http://schemas.microsoft.com/office/drawing/2014/main" id="{1C6C499D-3EB1-F1A4-90FE-720B5A9FEE5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21" name="Picture 20">
            <a:extLst>
              <a:ext uri="{FF2B5EF4-FFF2-40B4-BE49-F238E27FC236}">
                <a16:creationId xmlns:a16="http://schemas.microsoft.com/office/drawing/2014/main" id="{23D16202-5AAB-3E38-6194-4B02473468D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22" name="Picture 21">
            <a:extLst>
              <a:ext uri="{FF2B5EF4-FFF2-40B4-BE49-F238E27FC236}">
                <a16:creationId xmlns:a16="http://schemas.microsoft.com/office/drawing/2014/main" id="{91C28BF1-BB4B-A9AD-B134-01FB6CB8DCC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23" name="Picture 22">
            <a:extLst>
              <a:ext uri="{FF2B5EF4-FFF2-40B4-BE49-F238E27FC236}">
                <a16:creationId xmlns:a16="http://schemas.microsoft.com/office/drawing/2014/main" id="{B99294BB-BDE5-316F-061E-EABBF5C9BE2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24" name="Picture 23">
            <a:extLst>
              <a:ext uri="{FF2B5EF4-FFF2-40B4-BE49-F238E27FC236}">
                <a16:creationId xmlns:a16="http://schemas.microsoft.com/office/drawing/2014/main" id="{F9AC36B5-9B68-4B51-E703-A4146E0FB29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5" name="Picture 24">
            <a:extLst>
              <a:ext uri="{FF2B5EF4-FFF2-40B4-BE49-F238E27FC236}">
                <a16:creationId xmlns:a16="http://schemas.microsoft.com/office/drawing/2014/main" id="{BD7346DA-0CEB-B667-B3BF-FF8712D5F92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6" name="Picture 25">
            <a:extLst>
              <a:ext uri="{FF2B5EF4-FFF2-40B4-BE49-F238E27FC236}">
                <a16:creationId xmlns:a16="http://schemas.microsoft.com/office/drawing/2014/main" id="{2F9D5296-A1EC-A0FF-4D84-C3A03DCF5D1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7" name="Picture 26">
            <a:extLst>
              <a:ext uri="{FF2B5EF4-FFF2-40B4-BE49-F238E27FC236}">
                <a16:creationId xmlns:a16="http://schemas.microsoft.com/office/drawing/2014/main" id="{13FDE4F4-B8C2-0BF2-7115-27B7D81603F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8" name="Picture 27">
            <a:extLst>
              <a:ext uri="{FF2B5EF4-FFF2-40B4-BE49-F238E27FC236}">
                <a16:creationId xmlns:a16="http://schemas.microsoft.com/office/drawing/2014/main" id="{9A26BC4B-3E4D-7D1B-7148-EB45C6384EF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9" name="Picture 28">
            <a:extLst>
              <a:ext uri="{FF2B5EF4-FFF2-40B4-BE49-F238E27FC236}">
                <a16:creationId xmlns:a16="http://schemas.microsoft.com/office/drawing/2014/main" id="{1CA30A7A-0222-5552-BC66-90AE21DB276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30" name="Picture 29">
            <a:extLst>
              <a:ext uri="{FF2B5EF4-FFF2-40B4-BE49-F238E27FC236}">
                <a16:creationId xmlns:a16="http://schemas.microsoft.com/office/drawing/2014/main" id="{6359937C-53F2-0459-15B4-E82DA8A075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31" name="Picture 30">
            <a:extLst>
              <a:ext uri="{FF2B5EF4-FFF2-40B4-BE49-F238E27FC236}">
                <a16:creationId xmlns:a16="http://schemas.microsoft.com/office/drawing/2014/main" id="{28B25B00-9D3E-8C44-B16E-4DF7968BBA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32" name="Picture 31">
            <a:extLst>
              <a:ext uri="{FF2B5EF4-FFF2-40B4-BE49-F238E27FC236}">
                <a16:creationId xmlns:a16="http://schemas.microsoft.com/office/drawing/2014/main" id="{AAB500DA-1ABE-C796-2127-A31A2AA6B13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33" name="Picture 32">
            <a:extLst>
              <a:ext uri="{FF2B5EF4-FFF2-40B4-BE49-F238E27FC236}">
                <a16:creationId xmlns:a16="http://schemas.microsoft.com/office/drawing/2014/main" id="{133BE191-D07C-82EC-464B-B9721559ACC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34" name="Picture 33">
            <a:extLst>
              <a:ext uri="{FF2B5EF4-FFF2-40B4-BE49-F238E27FC236}">
                <a16:creationId xmlns:a16="http://schemas.microsoft.com/office/drawing/2014/main" id="{6ABE1DCB-3481-E8C3-C42E-91E0B739825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5" name="Picture 34">
            <a:extLst>
              <a:ext uri="{FF2B5EF4-FFF2-40B4-BE49-F238E27FC236}">
                <a16:creationId xmlns:a16="http://schemas.microsoft.com/office/drawing/2014/main" id="{3E0A3A25-09C1-2E58-6B56-ADBDEB5FD40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6" name="Picture 35">
            <a:extLst>
              <a:ext uri="{FF2B5EF4-FFF2-40B4-BE49-F238E27FC236}">
                <a16:creationId xmlns:a16="http://schemas.microsoft.com/office/drawing/2014/main" id="{9A2844B0-55D2-2D09-0490-4A171D9557EC}"/>
              </a:ext>
            </a:extLst>
          </p:cNvPr>
          <p:cNvPicPr>
            <a:picLocks noChangeAspect="1"/>
          </p:cNvPicPr>
          <p:nvPr/>
        </p:nvPicPr>
        <p:blipFill>
          <a:blip r:embed="rId8"/>
          <a:stretch>
            <a:fillRect/>
          </a:stretch>
        </p:blipFill>
        <p:spPr>
          <a:xfrm flipH="1">
            <a:off x="90712" y="3065698"/>
            <a:ext cx="3280027" cy="2071403"/>
          </a:xfrm>
          <a:prstGeom prst="rect">
            <a:avLst/>
          </a:prstGeom>
        </p:spPr>
      </p:pic>
      <p:pic>
        <p:nvPicPr>
          <p:cNvPr id="38" name="Picture 37">
            <a:extLst>
              <a:ext uri="{FF2B5EF4-FFF2-40B4-BE49-F238E27FC236}">
                <a16:creationId xmlns:a16="http://schemas.microsoft.com/office/drawing/2014/main" id="{83842650-3690-8626-BA90-70DC65157F6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56938" y="2695513"/>
            <a:ext cx="2181429" cy="2916240"/>
          </a:xfrm>
          <a:prstGeom prst="rect">
            <a:avLst/>
          </a:prstGeom>
          <a:noFill/>
          <a:ln>
            <a:noFill/>
          </a:ln>
        </p:spPr>
      </p:pic>
      <p:pic>
        <p:nvPicPr>
          <p:cNvPr id="42" name="Picture 41" descr="A group of people standing next to a table&#10;&#10;Description automatically generated">
            <a:extLst>
              <a:ext uri="{FF2B5EF4-FFF2-40B4-BE49-F238E27FC236}">
                <a16:creationId xmlns:a16="http://schemas.microsoft.com/office/drawing/2014/main" id="{A7832D4A-1ABA-89FF-9A13-16F1DD798D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78780" y="2739903"/>
            <a:ext cx="3630655" cy="2722991"/>
          </a:xfrm>
          <a:prstGeom prst="rect">
            <a:avLst/>
          </a:prstGeom>
        </p:spPr>
      </p:pic>
      <p:pic>
        <p:nvPicPr>
          <p:cNvPr id="44" name="Picture 43">
            <a:extLst>
              <a:ext uri="{FF2B5EF4-FFF2-40B4-BE49-F238E27FC236}">
                <a16:creationId xmlns:a16="http://schemas.microsoft.com/office/drawing/2014/main" id="{AFB38179-A1D8-F2EA-4EFE-01135AFF0C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28044" y="2687671"/>
            <a:ext cx="2614636" cy="2827456"/>
          </a:xfrm>
          <a:prstGeom prst="rect">
            <a:avLst/>
          </a:prstGeom>
        </p:spPr>
      </p:pic>
    </p:spTree>
    <p:extLst>
      <p:ext uri="{BB962C8B-B14F-4D97-AF65-F5344CB8AC3E}">
        <p14:creationId xmlns:p14="http://schemas.microsoft.com/office/powerpoint/2010/main" val="59341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CE5AFBD6-73CD-E977-9FAB-079203371010}"/>
              </a:ext>
            </a:extLst>
          </p:cNvPr>
          <p:cNvPicPr>
            <a:picLocks noChangeAspect="1"/>
          </p:cNvPicPr>
          <p:nvPr/>
        </p:nvPicPr>
        <p:blipFill rotWithShape="1">
          <a:blip r:embed="rId3">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2" name="TextBox 1">
            <a:extLst>
              <a:ext uri="{FF2B5EF4-FFF2-40B4-BE49-F238E27FC236}">
                <a16:creationId xmlns:a16="http://schemas.microsoft.com/office/drawing/2014/main" id="{845AB913-AE19-45DC-4552-2A64A4ADDE69}"/>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160832" y="1215728"/>
            <a:ext cx="11627067" cy="5119758"/>
          </a:xfrm>
          <a:solidFill>
            <a:schemeClr val="bg1"/>
          </a:solidFill>
        </p:spPr>
        <p:txBody>
          <a:bodyPr>
            <a:noAutofit/>
          </a:bodyPr>
          <a:lstStyle/>
          <a:p>
            <a:pPr marL="0" indent="0">
              <a:buNone/>
            </a:pPr>
            <a:r>
              <a:rPr lang="en-US" sz="2000" b="1" dirty="0"/>
              <a:t>Key Results: </a:t>
            </a:r>
          </a:p>
          <a:p>
            <a:pPr marL="270510" indent="-270510" algn="just">
              <a:lnSpc>
                <a:spcPct val="107000"/>
              </a:lnSpc>
              <a:spcAft>
                <a:spcPts val="800"/>
              </a:spcAft>
            </a:pPr>
            <a:r>
              <a:rPr lang="en-GB" sz="18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Technical and operational capacity of the National Emergency Operation Center was improved by completing </a:t>
            </a:r>
            <a:r>
              <a:rPr lang="en-GB" sz="1800" b="1"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extension of the NEOC building</a:t>
            </a:r>
            <a:r>
              <a:rPr lang="en-GB" sz="18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 in May 2022. An official handover ceremony was concluded in December 2022. </a:t>
            </a:r>
            <a:endParaRPr lang="en-FJ" sz="1800" dirty="0">
              <a:effectLst/>
              <a:latin typeface="Calibri" panose="020F0502020204030204" pitchFamily="34" charset="0"/>
              <a:ea typeface="Yu Mincho" panose="02020400000000000000" pitchFamily="18" charset="-128"/>
              <a:cs typeface="Times New Roman" panose="02020603050405020304" pitchFamily="18" charset="0"/>
            </a:endParaRPr>
          </a:p>
          <a:p>
            <a:pPr marL="270510" indent="-270510" algn="just">
              <a:lnSpc>
                <a:spcPct val="107000"/>
              </a:lnSpc>
              <a:spcAft>
                <a:spcPts val="800"/>
              </a:spcAft>
            </a:pPr>
            <a:r>
              <a:rPr lang="en-FJ" sz="1800" b="1" dirty="0">
                <a:effectLst/>
                <a:latin typeface="Calibri" panose="020F0502020204030204" pitchFamily="34" charset="0"/>
                <a:ea typeface="Yu Mincho" panose="02020400000000000000" pitchFamily="18" charset="-128"/>
                <a:cs typeface="Times New Roman" panose="02020603050405020304" pitchFamily="18" charset="0"/>
              </a:rPr>
              <a:t>Construction of Pohnpei State Emergency Operation Center (NEOC)</a:t>
            </a:r>
            <a:r>
              <a:rPr lang="en-FJ" sz="1800" dirty="0">
                <a:effectLst/>
                <a:latin typeface="Calibri" panose="020F0502020204030204" pitchFamily="34" charset="0"/>
                <a:ea typeface="Yu Mincho" panose="02020400000000000000" pitchFamily="18" charset="-128"/>
                <a:cs typeface="Times New Roman" panose="02020603050405020304" pitchFamily="18" charset="0"/>
              </a:rPr>
              <a:t> has completed in May 2023 to enhance Pohnpei State Disaster Readiness Capacity.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270510" indent="-270510" algn="just">
              <a:lnSpc>
                <a:spcPct val="107000"/>
              </a:lnSpc>
              <a:spcAft>
                <a:spcPts val="800"/>
              </a:spcAft>
            </a:pPr>
            <a:r>
              <a:rPr lang="en-GB" sz="18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The project has also supported </a:t>
            </a:r>
            <a:r>
              <a:rPr lang="en-GB" sz="1800" b="1"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Kosrae State</a:t>
            </a:r>
            <a:r>
              <a:rPr lang="en-GB" sz="18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 Government to reinstate fire department capabilities and improve debris management by </a:t>
            </a:r>
            <a:r>
              <a:rPr lang="en-GB" sz="1800" b="1"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supplying a fire truck, a bucket truck for tree clearing, a woodchipper</a:t>
            </a:r>
            <a:r>
              <a:rPr lang="en-GB" sz="18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 rescue equipment and three chainsaws between November 2019 and November 2021.  </a:t>
            </a:r>
            <a:endParaRPr lang="en-FJ"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en-US" sz="2000" dirty="0"/>
          </a:p>
        </p:txBody>
      </p:sp>
      <p:pic>
        <p:nvPicPr>
          <p:cNvPr id="10" name="Picture 9">
            <a:extLst>
              <a:ext uri="{FF2B5EF4-FFF2-40B4-BE49-F238E27FC236}">
                <a16:creationId xmlns:a16="http://schemas.microsoft.com/office/drawing/2014/main" id="{9CB15E35-A89E-4FF5-2115-306C9A683C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11" name="Picture 10">
            <a:extLst>
              <a:ext uri="{FF2B5EF4-FFF2-40B4-BE49-F238E27FC236}">
                <a16:creationId xmlns:a16="http://schemas.microsoft.com/office/drawing/2014/main" id="{11F59AFB-ACF3-6428-BF37-95DD6FAA7F1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12" name="Picture 11">
            <a:extLst>
              <a:ext uri="{FF2B5EF4-FFF2-40B4-BE49-F238E27FC236}">
                <a16:creationId xmlns:a16="http://schemas.microsoft.com/office/drawing/2014/main" id="{8BB0D16D-7865-CB03-41C6-B9C4F5FFE28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13" name="Picture 12">
            <a:extLst>
              <a:ext uri="{FF2B5EF4-FFF2-40B4-BE49-F238E27FC236}">
                <a16:creationId xmlns:a16="http://schemas.microsoft.com/office/drawing/2014/main" id="{725E20EE-768D-9578-9D0C-E9696D749AF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14" name="Picture 13">
            <a:extLst>
              <a:ext uri="{FF2B5EF4-FFF2-40B4-BE49-F238E27FC236}">
                <a16:creationId xmlns:a16="http://schemas.microsoft.com/office/drawing/2014/main" id="{B087EA27-BE57-9AAC-2F68-607E760D3C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5" name="Picture 14">
            <a:extLst>
              <a:ext uri="{FF2B5EF4-FFF2-40B4-BE49-F238E27FC236}">
                <a16:creationId xmlns:a16="http://schemas.microsoft.com/office/drawing/2014/main" id="{C195B1CD-DBCA-31FB-6E03-70F4E0347B0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6" name="Picture 15">
            <a:extLst>
              <a:ext uri="{FF2B5EF4-FFF2-40B4-BE49-F238E27FC236}">
                <a16:creationId xmlns:a16="http://schemas.microsoft.com/office/drawing/2014/main" id="{513A08AF-D8E3-D3E3-0238-C792BED9F93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7" name="Picture 16">
            <a:extLst>
              <a:ext uri="{FF2B5EF4-FFF2-40B4-BE49-F238E27FC236}">
                <a16:creationId xmlns:a16="http://schemas.microsoft.com/office/drawing/2014/main" id="{B519BEBB-8DFF-737D-255E-19E80EA14A7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8" name="Picture 17">
            <a:extLst>
              <a:ext uri="{FF2B5EF4-FFF2-40B4-BE49-F238E27FC236}">
                <a16:creationId xmlns:a16="http://schemas.microsoft.com/office/drawing/2014/main" id="{910BD4AE-F18C-C122-8355-703776FC2B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9" name="Picture 18">
            <a:extLst>
              <a:ext uri="{FF2B5EF4-FFF2-40B4-BE49-F238E27FC236}">
                <a16:creationId xmlns:a16="http://schemas.microsoft.com/office/drawing/2014/main" id="{D10B7FCC-06A1-3A77-F438-199AD361C22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20" name="Picture 19">
            <a:extLst>
              <a:ext uri="{FF2B5EF4-FFF2-40B4-BE49-F238E27FC236}">
                <a16:creationId xmlns:a16="http://schemas.microsoft.com/office/drawing/2014/main" id="{1C6C499D-3EB1-F1A4-90FE-720B5A9FEE5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21" name="Picture 20">
            <a:extLst>
              <a:ext uri="{FF2B5EF4-FFF2-40B4-BE49-F238E27FC236}">
                <a16:creationId xmlns:a16="http://schemas.microsoft.com/office/drawing/2014/main" id="{23D16202-5AAB-3E38-6194-4B02473468D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22" name="Picture 21">
            <a:extLst>
              <a:ext uri="{FF2B5EF4-FFF2-40B4-BE49-F238E27FC236}">
                <a16:creationId xmlns:a16="http://schemas.microsoft.com/office/drawing/2014/main" id="{91C28BF1-BB4B-A9AD-B134-01FB6CB8DCC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23" name="Picture 22">
            <a:extLst>
              <a:ext uri="{FF2B5EF4-FFF2-40B4-BE49-F238E27FC236}">
                <a16:creationId xmlns:a16="http://schemas.microsoft.com/office/drawing/2014/main" id="{B99294BB-BDE5-316F-061E-EABBF5C9BE2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24" name="Picture 23">
            <a:extLst>
              <a:ext uri="{FF2B5EF4-FFF2-40B4-BE49-F238E27FC236}">
                <a16:creationId xmlns:a16="http://schemas.microsoft.com/office/drawing/2014/main" id="{F9AC36B5-9B68-4B51-E703-A4146E0FB29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5" name="Picture 24">
            <a:extLst>
              <a:ext uri="{FF2B5EF4-FFF2-40B4-BE49-F238E27FC236}">
                <a16:creationId xmlns:a16="http://schemas.microsoft.com/office/drawing/2014/main" id="{BD7346DA-0CEB-B667-B3BF-FF8712D5F92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6" name="Picture 25">
            <a:extLst>
              <a:ext uri="{FF2B5EF4-FFF2-40B4-BE49-F238E27FC236}">
                <a16:creationId xmlns:a16="http://schemas.microsoft.com/office/drawing/2014/main" id="{2F9D5296-A1EC-A0FF-4D84-C3A03DCF5D1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7" name="Picture 26">
            <a:extLst>
              <a:ext uri="{FF2B5EF4-FFF2-40B4-BE49-F238E27FC236}">
                <a16:creationId xmlns:a16="http://schemas.microsoft.com/office/drawing/2014/main" id="{13FDE4F4-B8C2-0BF2-7115-27B7D81603F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8" name="Picture 27">
            <a:extLst>
              <a:ext uri="{FF2B5EF4-FFF2-40B4-BE49-F238E27FC236}">
                <a16:creationId xmlns:a16="http://schemas.microsoft.com/office/drawing/2014/main" id="{9A26BC4B-3E4D-7D1B-7148-EB45C6384EF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9" name="Picture 28">
            <a:extLst>
              <a:ext uri="{FF2B5EF4-FFF2-40B4-BE49-F238E27FC236}">
                <a16:creationId xmlns:a16="http://schemas.microsoft.com/office/drawing/2014/main" id="{1CA30A7A-0222-5552-BC66-90AE21DB276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30" name="Picture 29">
            <a:extLst>
              <a:ext uri="{FF2B5EF4-FFF2-40B4-BE49-F238E27FC236}">
                <a16:creationId xmlns:a16="http://schemas.microsoft.com/office/drawing/2014/main" id="{6359937C-53F2-0459-15B4-E82DA8A075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31" name="Picture 30">
            <a:extLst>
              <a:ext uri="{FF2B5EF4-FFF2-40B4-BE49-F238E27FC236}">
                <a16:creationId xmlns:a16="http://schemas.microsoft.com/office/drawing/2014/main" id="{28B25B00-9D3E-8C44-B16E-4DF7968BBA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32" name="Picture 31">
            <a:extLst>
              <a:ext uri="{FF2B5EF4-FFF2-40B4-BE49-F238E27FC236}">
                <a16:creationId xmlns:a16="http://schemas.microsoft.com/office/drawing/2014/main" id="{AAB500DA-1ABE-C796-2127-A31A2AA6B13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33" name="Picture 32">
            <a:extLst>
              <a:ext uri="{FF2B5EF4-FFF2-40B4-BE49-F238E27FC236}">
                <a16:creationId xmlns:a16="http://schemas.microsoft.com/office/drawing/2014/main" id="{133BE191-D07C-82EC-464B-B9721559ACC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34" name="Picture 33">
            <a:extLst>
              <a:ext uri="{FF2B5EF4-FFF2-40B4-BE49-F238E27FC236}">
                <a16:creationId xmlns:a16="http://schemas.microsoft.com/office/drawing/2014/main" id="{6ABE1DCB-3481-E8C3-C42E-91E0B739825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5" name="Picture 34">
            <a:extLst>
              <a:ext uri="{FF2B5EF4-FFF2-40B4-BE49-F238E27FC236}">
                <a16:creationId xmlns:a16="http://schemas.microsoft.com/office/drawing/2014/main" id="{3E0A3A25-09C1-2E58-6B56-ADBDEB5FD40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 name="Picture 2">
            <a:extLst>
              <a:ext uri="{FF2B5EF4-FFF2-40B4-BE49-F238E27FC236}">
                <a16:creationId xmlns:a16="http://schemas.microsoft.com/office/drawing/2014/main" id="{1A318C4C-669B-2296-98DF-A759580226AA}"/>
              </a:ext>
            </a:extLst>
          </p:cNvPr>
          <p:cNvPicPr>
            <a:picLocks noChangeAspect="1"/>
          </p:cNvPicPr>
          <p:nvPr/>
        </p:nvPicPr>
        <p:blipFill>
          <a:blip r:embed="rId8"/>
          <a:stretch>
            <a:fillRect/>
          </a:stretch>
        </p:blipFill>
        <p:spPr>
          <a:xfrm>
            <a:off x="524900" y="4367814"/>
            <a:ext cx="2800180" cy="2103041"/>
          </a:xfrm>
          <a:prstGeom prst="rect">
            <a:avLst/>
          </a:prstGeom>
        </p:spPr>
      </p:pic>
      <p:pic>
        <p:nvPicPr>
          <p:cNvPr id="6" name="Picture 5" descr="Roald Dahl Museum and Story Centre with a few people standing outside&#10;&#10;Description automatically generated">
            <a:extLst>
              <a:ext uri="{FF2B5EF4-FFF2-40B4-BE49-F238E27FC236}">
                <a16:creationId xmlns:a16="http://schemas.microsoft.com/office/drawing/2014/main" id="{34A3AE44-02AB-E132-D562-3F7BA216D2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4361" y="4367814"/>
            <a:ext cx="2885904" cy="2164429"/>
          </a:xfrm>
          <a:prstGeom prst="rect">
            <a:avLst/>
          </a:prstGeom>
        </p:spPr>
      </p:pic>
      <p:pic>
        <p:nvPicPr>
          <p:cNvPr id="7" name="Picture 6">
            <a:extLst>
              <a:ext uri="{FF2B5EF4-FFF2-40B4-BE49-F238E27FC236}">
                <a16:creationId xmlns:a16="http://schemas.microsoft.com/office/drawing/2014/main" id="{70B41C62-027E-AC91-37FE-294FF3B81318}"/>
              </a:ext>
            </a:extLst>
          </p:cNvPr>
          <p:cNvPicPr>
            <a:picLocks noChangeAspect="1"/>
          </p:cNvPicPr>
          <p:nvPr/>
        </p:nvPicPr>
        <p:blipFill>
          <a:blip r:embed="rId10"/>
          <a:stretch>
            <a:fillRect/>
          </a:stretch>
        </p:blipFill>
        <p:spPr>
          <a:xfrm>
            <a:off x="7775526" y="4367814"/>
            <a:ext cx="3740066" cy="2103041"/>
          </a:xfrm>
          <a:prstGeom prst="rect">
            <a:avLst/>
          </a:prstGeom>
        </p:spPr>
      </p:pic>
    </p:spTree>
    <p:extLst>
      <p:ext uri="{BB962C8B-B14F-4D97-AF65-F5344CB8AC3E}">
        <p14:creationId xmlns:p14="http://schemas.microsoft.com/office/powerpoint/2010/main" val="1354536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CE5AFBD6-73CD-E977-9FAB-079203371010}"/>
              </a:ext>
            </a:extLst>
          </p:cNvPr>
          <p:cNvPicPr>
            <a:picLocks noChangeAspect="1"/>
          </p:cNvPicPr>
          <p:nvPr/>
        </p:nvPicPr>
        <p:blipFill rotWithShape="1">
          <a:blip r:embed="rId3">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2" name="TextBox 1">
            <a:extLst>
              <a:ext uri="{FF2B5EF4-FFF2-40B4-BE49-F238E27FC236}">
                <a16:creationId xmlns:a16="http://schemas.microsoft.com/office/drawing/2014/main" id="{845AB913-AE19-45DC-4552-2A64A4ADDE69}"/>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160832" y="812555"/>
            <a:ext cx="11627067" cy="5119758"/>
          </a:xfrm>
          <a:solidFill>
            <a:schemeClr val="bg1"/>
          </a:solidFill>
        </p:spPr>
        <p:txBody>
          <a:bodyPr>
            <a:noAutofit/>
          </a:bodyPr>
          <a:lstStyle/>
          <a:p>
            <a:pPr marL="0" indent="0">
              <a:buNone/>
            </a:pPr>
            <a:r>
              <a:rPr lang="en-US" sz="1800" b="1" dirty="0"/>
              <a:t>Key Results: </a:t>
            </a:r>
          </a:p>
          <a:p>
            <a:pPr marL="270510" indent="-270510" algn="just">
              <a:lnSpc>
                <a:spcPct val="107000"/>
              </a:lnSpc>
              <a:spcAft>
                <a:spcPts val="800"/>
              </a:spcAft>
            </a:pPr>
            <a:r>
              <a:rPr lang="en-GB" sz="18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513 registered customers which represents a population of around 3,898 people (estimated 1,976 men and 1,922 women) are benefited from </a:t>
            </a:r>
            <a:r>
              <a:rPr lang="en-GB" sz="1800" b="1"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improved water resource management</a:t>
            </a:r>
            <a:r>
              <a:rPr lang="en-GB" sz="18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 in </a:t>
            </a:r>
            <a:r>
              <a:rPr lang="en-GB" sz="1800" b="1"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Chuuk State</a:t>
            </a:r>
            <a:r>
              <a:rPr lang="en-GB" sz="18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 with an increased production rate by 25 percent. CPUC has rehabilitated 14 </a:t>
            </a:r>
            <a:r>
              <a:rPr lang="en-GB" sz="1800" b="1"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deep wells</a:t>
            </a:r>
            <a:r>
              <a:rPr lang="en-GB" sz="18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 and </a:t>
            </a:r>
            <a:r>
              <a:rPr lang="en-GB" sz="1800" b="1"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a water treatment plant </a:t>
            </a:r>
            <a:r>
              <a:rPr lang="en-GB" sz="18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which</a:t>
            </a:r>
            <a:r>
              <a:rPr lang="en-GB" sz="1800" b="1"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 </a:t>
            </a:r>
            <a:r>
              <a:rPr lang="en-GB" sz="18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provided an opportunity to increase water production from surface water by up to 50%. The project has also supplied </a:t>
            </a:r>
            <a:r>
              <a:rPr lang="en-GB" sz="1800" b="1"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a portable water tanker</a:t>
            </a:r>
            <a:r>
              <a:rPr lang="en-GB" sz="18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 to CPUC in May 2021. Which has delivered more than 2 million gallons of portable water to resident in the outer villages that do not have access to water by February 2023. </a:t>
            </a:r>
            <a:endParaRPr lang="en-FJ" sz="1800" dirty="0">
              <a:effectLst/>
              <a:latin typeface="Calibri" panose="020F0502020204030204" pitchFamily="34" charset="0"/>
              <a:ea typeface="Yu Mincho" panose="02020400000000000000" pitchFamily="18" charset="-128"/>
              <a:cs typeface="Times New Roman" panose="02020603050405020304" pitchFamily="18" charset="0"/>
            </a:endParaRPr>
          </a:p>
          <a:p>
            <a:pPr marL="270510" indent="-270510" algn="just">
              <a:lnSpc>
                <a:spcPct val="107000"/>
              </a:lnSpc>
              <a:spcAft>
                <a:spcPts val="800"/>
              </a:spcAft>
            </a:pPr>
            <a:r>
              <a:rPr lang="en-GB" sz="1800" dirty="0">
                <a:effectLst/>
                <a:ea typeface="Times New Roman" panose="02020603050405020304" pitchFamily="18" charset="0"/>
                <a:cs typeface="Times New Roman" panose="02020603050405020304" pitchFamily="18" charset="0"/>
              </a:rPr>
              <a:t>314 connections estimated 2031 people (893 men and 1138 women) are benefitted from improved </a:t>
            </a:r>
            <a:r>
              <a:rPr lang="en-GB" sz="1800" b="1" dirty="0">
                <a:effectLst/>
                <a:ea typeface="Times New Roman" panose="02020603050405020304" pitchFamily="18" charset="0"/>
                <a:cs typeface="Times New Roman" panose="02020603050405020304" pitchFamily="18" charset="0"/>
              </a:rPr>
              <a:t>water resource management</a:t>
            </a:r>
            <a:r>
              <a:rPr lang="en-GB" sz="1800" dirty="0">
                <a:effectLst/>
                <a:ea typeface="Times New Roman" panose="02020603050405020304" pitchFamily="18" charset="0"/>
                <a:cs typeface="Times New Roman" panose="02020603050405020304" pitchFamily="18" charset="0"/>
              </a:rPr>
              <a:t> in </a:t>
            </a:r>
            <a:r>
              <a:rPr lang="en-GB" sz="1800" b="1" dirty="0">
                <a:effectLst/>
                <a:ea typeface="Times New Roman" panose="02020603050405020304" pitchFamily="18" charset="0"/>
                <a:cs typeface="Times New Roman" panose="02020603050405020304" pitchFamily="18" charset="0"/>
              </a:rPr>
              <a:t>Yap State. </a:t>
            </a:r>
            <a:r>
              <a:rPr lang="en-GB" sz="1800" dirty="0">
                <a:effectLst/>
                <a:ea typeface="Times New Roman" panose="02020603050405020304" pitchFamily="18" charset="0"/>
                <a:cs typeface="Times New Roman" panose="02020603050405020304" pitchFamily="18" charset="0"/>
              </a:rPr>
              <a:t>The project supported South Yap Water Authority to </a:t>
            </a:r>
            <a:r>
              <a:rPr lang="en-GB" sz="18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supply a </a:t>
            </a:r>
            <a:r>
              <a:rPr lang="en-GB" sz="1800" b="1"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drilling rig</a:t>
            </a:r>
            <a:r>
              <a:rPr lang="en-GB" sz="18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 </a:t>
            </a:r>
            <a:r>
              <a:rPr lang="en-GB" sz="1800" b="1"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rehabilitation of wells, storage tank, water filtration and securing additional water sources </a:t>
            </a:r>
            <a:r>
              <a:rPr lang="en-GB" sz="18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which was completed in March 2023. </a:t>
            </a:r>
            <a:endParaRPr lang="en-FJ" sz="1800" dirty="0">
              <a:effectLst/>
              <a:latin typeface="Calibri" panose="020F0502020204030204" pitchFamily="34" charset="0"/>
              <a:ea typeface="Yu Mincho" panose="02020400000000000000" pitchFamily="18" charset="-128"/>
              <a:cs typeface="Times New Roman" panose="02020603050405020304" pitchFamily="18" charset="0"/>
            </a:endParaRPr>
          </a:p>
          <a:p>
            <a:pPr marL="270510" indent="-270510" algn="just">
              <a:lnSpc>
                <a:spcPct val="107000"/>
              </a:lnSpc>
              <a:spcAft>
                <a:spcPts val="800"/>
              </a:spcAft>
            </a:pPr>
            <a:r>
              <a:rPr lang="en-GB" sz="18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The project contributed to increase capacities of 111 persons (60 men and 51 women) in Gender Equality and Social Inclusion (GESI) and the Post Disaster Needs Assessment (PDNA) by organizing trainings in October 2020 and July 2021 respectively.  </a:t>
            </a:r>
            <a:endParaRPr lang="en-FJ"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en-US" sz="1800" dirty="0"/>
          </a:p>
        </p:txBody>
      </p:sp>
      <p:pic>
        <p:nvPicPr>
          <p:cNvPr id="10" name="Picture 9">
            <a:extLst>
              <a:ext uri="{FF2B5EF4-FFF2-40B4-BE49-F238E27FC236}">
                <a16:creationId xmlns:a16="http://schemas.microsoft.com/office/drawing/2014/main" id="{9CB15E35-A89E-4FF5-2115-306C9A683C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11" name="Picture 10">
            <a:extLst>
              <a:ext uri="{FF2B5EF4-FFF2-40B4-BE49-F238E27FC236}">
                <a16:creationId xmlns:a16="http://schemas.microsoft.com/office/drawing/2014/main" id="{11F59AFB-ACF3-6428-BF37-95DD6FAA7F1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12" name="Picture 11">
            <a:extLst>
              <a:ext uri="{FF2B5EF4-FFF2-40B4-BE49-F238E27FC236}">
                <a16:creationId xmlns:a16="http://schemas.microsoft.com/office/drawing/2014/main" id="{8BB0D16D-7865-CB03-41C6-B9C4F5FFE28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13" name="Picture 12">
            <a:extLst>
              <a:ext uri="{FF2B5EF4-FFF2-40B4-BE49-F238E27FC236}">
                <a16:creationId xmlns:a16="http://schemas.microsoft.com/office/drawing/2014/main" id="{725E20EE-768D-9578-9D0C-E9696D749AF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14" name="Picture 13">
            <a:extLst>
              <a:ext uri="{FF2B5EF4-FFF2-40B4-BE49-F238E27FC236}">
                <a16:creationId xmlns:a16="http://schemas.microsoft.com/office/drawing/2014/main" id="{B087EA27-BE57-9AAC-2F68-607E760D3C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5" name="Picture 14">
            <a:extLst>
              <a:ext uri="{FF2B5EF4-FFF2-40B4-BE49-F238E27FC236}">
                <a16:creationId xmlns:a16="http://schemas.microsoft.com/office/drawing/2014/main" id="{C195B1CD-DBCA-31FB-6E03-70F4E0347B0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6" name="Picture 15">
            <a:extLst>
              <a:ext uri="{FF2B5EF4-FFF2-40B4-BE49-F238E27FC236}">
                <a16:creationId xmlns:a16="http://schemas.microsoft.com/office/drawing/2014/main" id="{513A08AF-D8E3-D3E3-0238-C792BED9F93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7" name="Picture 16">
            <a:extLst>
              <a:ext uri="{FF2B5EF4-FFF2-40B4-BE49-F238E27FC236}">
                <a16:creationId xmlns:a16="http://schemas.microsoft.com/office/drawing/2014/main" id="{B519BEBB-8DFF-737D-255E-19E80EA14A7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8" name="Picture 17">
            <a:extLst>
              <a:ext uri="{FF2B5EF4-FFF2-40B4-BE49-F238E27FC236}">
                <a16:creationId xmlns:a16="http://schemas.microsoft.com/office/drawing/2014/main" id="{910BD4AE-F18C-C122-8355-703776FC2B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9" name="Picture 18">
            <a:extLst>
              <a:ext uri="{FF2B5EF4-FFF2-40B4-BE49-F238E27FC236}">
                <a16:creationId xmlns:a16="http://schemas.microsoft.com/office/drawing/2014/main" id="{D10B7FCC-06A1-3A77-F438-199AD361C22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20" name="Picture 19">
            <a:extLst>
              <a:ext uri="{FF2B5EF4-FFF2-40B4-BE49-F238E27FC236}">
                <a16:creationId xmlns:a16="http://schemas.microsoft.com/office/drawing/2014/main" id="{1C6C499D-3EB1-F1A4-90FE-720B5A9FEE5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21" name="Picture 20">
            <a:extLst>
              <a:ext uri="{FF2B5EF4-FFF2-40B4-BE49-F238E27FC236}">
                <a16:creationId xmlns:a16="http://schemas.microsoft.com/office/drawing/2014/main" id="{23D16202-5AAB-3E38-6194-4B02473468D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22" name="Picture 21">
            <a:extLst>
              <a:ext uri="{FF2B5EF4-FFF2-40B4-BE49-F238E27FC236}">
                <a16:creationId xmlns:a16="http://schemas.microsoft.com/office/drawing/2014/main" id="{91C28BF1-BB4B-A9AD-B134-01FB6CB8DCC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23" name="Picture 22">
            <a:extLst>
              <a:ext uri="{FF2B5EF4-FFF2-40B4-BE49-F238E27FC236}">
                <a16:creationId xmlns:a16="http://schemas.microsoft.com/office/drawing/2014/main" id="{B99294BB-BDE5-316F-061E-EABBF5C9BE2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24" name="Picture 23">
            <a:extLst>
              <a:ext uri="{FF2B5EF4-FFF2-40B4-BE49-F238E27FC236}">
                <a16:creationId xmlns:a16="http://schemas.microsoft.com/office/drawing/2014/main" id="{F9AC36B5-9B68-4B51-E703-A4146E0FB29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5" name="Picture 24">
            <a:extLst>
              <a:ext uri="{FF2B5EF4-FFF2-40B4-BE49-F238E27FC236}">
                <a16:creationId xmlns:a16="http://schemas.microsoft.com/office/drawing/2014/main" id="{BD7346DA-0CEB-B667-B3BF-FF8712D5F92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6" name="Picture 25">
            <a:extLst>
              <a:ext uri="{FF2B5EF4-FFF2-40B4-BE49-F238E27FC236}">
                <a16:creationId xmlns:a16="http://schemas.microsoft.com/office/drawing/2014/main" id="{2F9D5296-A1EC-A0FF-4D84-C3A03DCF5D1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7" name="Picture 26">
            <a:extLst>
              <a:ext uri="{FF2B5EF4-FFF2-40B4-BE49-F238E27FC236}">
                <a16:creationId xmlns:a16="http://schemas.microsoft.com/office/drawing/2014/main" id="{13FDE4F4-B8C2-0BF2-7115-27B7D81603F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8" name="Picture 27">
            <a:extLst>
              <a:ext uri="{FF2B5EF4-FFF2-40B4-BE49-F238E27FC236}">
                <a16:creationId xmlns:a16="http://schemas.microsoft.com/office/drawing/2014/main" id="{9A26BC4B-3E4D-7D1B-7148-EB45C6384EF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9" name="Picture 28">
            <a:extLst>
              <a:ext uri="{FF2B5EF4-FFF2-40B4-BE49-F238E27FC236}">
                <a16:creationId xmlns:a16="http://schemas.microsoft.com/office/drawing/2014/main" id="{1CA30A7A-0222-5552-BC66-90AE21DB276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30" name="Picture 29">
            <a:extLst>
              <a:ext uri="{FF2B5EF4-FFF2-40B4-BE49-F238E27FC236}">
                <a16:creationId xmlns:a16="http://schemas.microsoft.com/office/drawing/2014/main" id="{6359937C-53F2-0459-15B4-E82DA8A075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31" name="Picture 30">
            <a:extLst>
              <a:ext uri="{FF2B5EF4-FFF2-40B4-BE49-F238E27FC236}">
                <a16:creationId xmlns:a16="http://schemas.microsoft.com/office/drawing/2014/main" id="{28B25B00-9D3E-8C44-B16E-4DF7968BBA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32" name="Picture 31">
            <a:extLst>
              <a:ext uri="{FF2B5EF4-FFF2-40B4-BE49-F238E27FC236}">
                <a16:creationId xmlns:a16="http://schemas.microsoft.com/office/drawing/2014/main" id="{AAB500DA-1ABE-C796-2127-A31A2AA6B13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33" name="Picture 32">
            <a:extLst>
              <a:ext uri="{FF2B5EF4-FFF2-40B4-BE49-F238E27FC236}">
                <a16:creationId xmlns:a16="http://schemas.microsoft.com/office/drawing/2014/main" id="{133BE191-D07C-82EC-464B-B9721559ACC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34" name="Picture 33">
            <a:extLst>
              <a:ext uri="{FF2B5EF4-FFF2-40B4-BE49-F238E27FC236}">
                <a16:creationId xmlns:a16="http://schemas.microsoft.com/office/drawing/2014/main" id="{6ABE1DCB-3481-E8C3-C42E-91E0B739825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5" name="Picture 34">
            <a:extLst>
              <a:ext uri="{FF2B5EF4-FFF2-40B4-BE49-F238E27FC236}">
                <a16:creationId xmlns:a16="http://schemas.microsoft.com/office/drawing/2014/main" id="{3E0A3A25-09C1-2E58-6B56-ADBDEB5FD40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5" name="Picture 4">
            <a:extLst>
              <a:ext uri="{FF2B5EF4-FFF2-40B4-BE49-F238E27FC236}">
                <a16:creationId xmlns:a16="http://schemas.microsoft.com/office/drawing/2014/main" id="{59BECD6B-784B-631C-2C06-9D320A7F8A6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94554" y="4958300"/>
            <a:ext cx="2069257" cy="1552992"/>
          </a:xfrm>
          <a:prstGeom prst="rect">
            <a:avLst/>
          </a:prstGeom>
          <a:noFill/>
          <a:ln>
            <a:noFill/>
          </a:ln>
        </p:spPr>
      </p:pic>
      <p:pic>
        <p:nvPicPr>
          <p:cNvPr id="8" name="Picture 7">
            <a:extLst>
              <a:ext uri="{FF2B5EF4-FFF2-40B4-BE49-F238E27FC236}">
                <a16:creationId xmlns:a16="http://schemas.microsoft.com/office/drawing/2014/main" id="{F1BE1A33-DF9E-B417-4B02-C06729E9A7B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0538" y="4990469"/>
            <a:ext cx="2068962" cy="1552992"/>
          </a:xfrm>
          <a:prstGeom prst="rect">
            <a:avLst/>
          </a:prstGeom>
          <a:noFill/>
          <a:ln>
            <a:noFill/>
          </a:ln>
        </p:spPr>
      </p:pic>
      <p:pic>
        <p:nvPicPr>
          <p:cNvPr id="9" name="Picture 8">
            <a:extLst>
              <a:ext uri="{FF2B5EF4-FFF2-40B4-BE49-F238E27FC236}">
                <a16:creationId xmlns:a16="http://schemas.microsoft.com/office/drawing/2014/main" id="{0C70417A-6A54-881C-12F7-7C26BE433AA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22033" y="4958300"/>
            <a:ext cx="2144410" cy="1609175"/>
          </a:xfrm>
          <a:prstGeom prst="rect">
            <a:avLst/>
          </a:prstGeom>
          <a:noFill/>
          <a:ln>
            <a:noFill/>
          </a:ln>
        </p:spPr>
      </p:pic>
      <p:pic>
        <p:nvPicPr>
          <p:cNvPr id="36" name="Picture 35">
            <a:extLst>
              <a:ext uri="{FF2B5EF4-FFF2-40B4-BE49-F238E27FC236}">
                <a16:creationId xmlns:a16="http://schemas.microsoft.com/office/drawing/2014/main" id="{16F3B9F7-9F15-0EB8-CECD-9741A6F4D07C}"/>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9350790" y="5276424"/>
            <a:ext cx="1700386" cy="1064138"/>
          </a:xfrm>
          <a:prstGeom prst="rect">
            <a:avLst/>
          </a:prstGeom>
          <a:noFill/>
          <a:ln>
            <a:noFill/>
          </a:ln>
        </p:spPr>
      </p:pic>
    </p:spTree>
    <p:extLst>
      <p:ext uri="{BB962C8B-B14F-4D97-AF65-F5344CB8AC3E}">
        <p14:creationId xmlns:p14="http://schemas.microsoft.com/office/powerpoint/2010/main" val="411359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160832" y="941281"/>
            <a:ext cx="11764075" cy="5505833"/>
          </a:xfrm>
        </p:spPr>
        <p:txBody>
          <a:bodyPr>
            <a:normAutofit/>
          </a:bodyPr>
          <a:lstStyle/>
          <a:p>
            <a:r>
              <a:rPr lang="en-US" dirty="0"/>
              <a:t>Ongoing and upcoming projects and activities</a:t>
            </a:r>
          </a:p>
          <a:p>
            <a:pPr marL="0" indent="0">
              <a:buNone/>
            </a:pPr>
            <a:endParaRPr lang="en-US" dirty="0"/>
          </a:p>
          <a:p>
            <a:pPr marL="0" indent="0">
              <a:buNone/>
            </a:pPr>
            <a:r>
              <a:rPr lang="en-US" dirty="0"/>
              <a:t>EDCR Project will be closed by 30 September 2023. </a:t>
            </a:r>
          </a:p>
        </p:txBody>
      </p:sp>
      <p:pic>
        <p:nvPicPr>
          <p:cNvPr id="5" name="Picture 4">
            <a:extLst>
              <a:ext uri="{FF2B5EF4-FFF2-40B4-BE49-F238E27FC236}">
                <a16:creationId xmlns:a16="http://schemas.microsoft.com/office/drawing/2014/main" id="{30B1F62F-C3FC-52C7-C854-FC0B47CB1C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E647152F-AE7A-3609-7D65-D3B0252B62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6CD037AA-8B2F-DBB1-FC2E-DB001BDE26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F1DDC019-B543-9111-ADD6-0BDF73FA500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BB806AA2-9680-ACB2-A27E-79671DA3AA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406D55FE-85B4-F426-6FA9-1165219F29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D25A24DE-73F1-EC1E-4D24-BBFC3BC06A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9BD31263-F971-D76E-DBED-6F0DA995404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BF0F90A6-2977-981A-ACFB-A98A4687AC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8477B4C2-3F61-8E7F-E475-9E9C39C68A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638DD52C-904E-2A56-84D7-B0B289EB39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4D1BF320-10B3-29D5-6CC1-6442BB1E366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EB9C9FB2-C9A3-8D73-D8BA-A6FA8824608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6BF1090F-484A-BA2D-4E66-5B14E469DB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09C0A341-6E1B-0205-0F3F-ADC79C3062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74359C2B-F4F9-1FFE-28CD-5A08B5B0970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6026500C-28A6-31CA-EBDE-CCB85DCCC6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70136C8B-A69B-42F6-FB83-E087BAFDE1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9CE19C9E-14AF-375F-2099-E23AAC263C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B6663F97-A3BC-3E09-00A3-8CCFA9EF224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E724C7E1-4C4D-B81D-8FD4-0C041AE809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9D7298C5-B950-1B29-F9AB-20A653279C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086817C7-B0D9-12AE-5447-17937E542E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5E750A15-8048-5298-95A4-A9A11994E82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A6A22128-F3E4-B0A1-FB27-9FF65CDC81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09715531-C57B-93BA-F506-DBF503B6C5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A155BA01-9C5E-FF6F-2738-98FD7FC4C434}"/>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B9B62D55-BE26-B165-36C3-FF01D7045EEA}"/>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Tree>
    <p:extLst>
      <p:ext uri="{BB962C8B-B14F-4D97-AF65-F5344CB8AC3E}">
        <p14:creationId xmlns:p14="http://schemas.microsoft.com/office/powerpoint/2010/main" val="85330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67539" y="941281"/>
            <a:ext cx="11961063" cy="5505833"/>
          </a:xfrm>
        </p:spPr>
        <p:txBody>
          <a:bodyPr>
            <a:normAutofit/>
          </a:bodyPr>
          <a:lstStyle/>
          <a:p>
            <a:r>
              <a:rPr lang="en-US" dirty="0"/>
              <a:t>Challenges</a:t>
            </a:r>
          </a:p>
          <a:p>
            <a:pPr marL="0" indent="0">
              <a:buNone/>
            </a:pPr>
            <a:endParaRPr lang="en-US" sz="1800" dirty="0"/>
          </a:p>
          <a:p>
            <a:pPr lvl="1"/>
            <a:r>
              <a:rPr lang="en-US" dirty="0"/>
              <a:t>COVID-19 Pandemic</a:t>
            </a:r>
          </a:p>
          <a:p>
            <a:pPr lvl="1"/>
            <a:endParaRPr lang="en-US" dirty="0"/>
          </a:p>
          <a:p>
            <a:pPr lvl="1"/>
            <a:r>
              <a:rPr lang="en-US" dirty="0"/>
              <a:t>Logistics to Outer Islands</a:t>
            </a:r>
          </a:p>
          <a:p>
            <a:pPr lvl="1"/>
            <a:endParaRPr lang="en-US" dirty="0"/>
          </a:p>
          <a:p>
            <a:pPr lvl="1"/>
            <a:r>
              <a:rPr lang="en-US" dirty="0"/>
              <a:t>Availability of </a:t>
            </a:r>
            <a:r>
              <a:rPr lang="en-US"/>
              <a:t>local resources</a:t>
            </a:r>
          </a:p>
          <a:p>
            <a:pPr lvl="1"/>
            <a:endParaRPr lang="en-US" dirty="0"/>
          </a:p>
          <a:p>
            <a:pPr lvl="1"/>
            <a:r>
              <a:rPr lang="en-US" dirty="0"/>
              <a:t>Short timeframe</a:t>
            </a:r>
          </a:p>
          <a:p>
            <a:pPr marL="457200" lvl="1" indent="0">
              <a:buNone/>
            </a:pPr>
            <a:endParaRPr lang="en-US" dirty="0"/>
          </a:p>
        </p:txBody>
      </p:sp>
      <p:pic>
        <p:nvPicPr>
          <p:cNvPr id="5" name="Picture 4">
            <a:extLst>
              <a:ext uri="{FF2B5EF4-FFF2-40B4-BE49-F238E27FC236}">
                <a16:creationId xmlns:a16="http://schemas.microsoft.com/office/drawing/2014/main" id="{6A1F2635-D00A-520F-A5DA-AEB20EF4ECE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F74E64FB-25A8-90FA-B581-73B1EDB54CC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86863617-F058-A44E-308C-27888D6776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7304EB3F-A0BB-6A71-533F-872EBF292D2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7538FA89-2570-632E-580E-250DEC2E42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DAB0972F-F31B-B845-F1CB-D5EE593E3AC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024A8EF0-3B12-8D65-14AE-0F09E3072B9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C8CD64EB-AB21-7B3F-B8AD-DF3BB1E4821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28FDBB94-19FB-71AD-F565-5D2DAEE0037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0B2A70A8-2B32-FA0F-3C48-C769E6C5556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2429B709-C89A-B3C0-C6BD-95350423049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A827E738-5A5B-29DA-EB6B-A3971CDAEB4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C3618A58-407D-36F4-E41D-C91965801A3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4D752620-C9E1-608C-59AB-62F9D9E774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B044793F-0594-6E37-F570-284189922A0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D9E534EF-E296-D856-36F5-316D42307D1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38643D28-9513-04FF-FA6A-C52342F786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36A573F6-34AF-3233-0D54-8631FABC88A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7A799C27-58C8-30EC-731E-90FA1F7B9DF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8822C711-2459-1D3A-B914-081C3232D48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F884D70C-3E6E-B60A-4D94-FCD0A7D3D40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1D5DAD5B-B7A6-2267-2213-765A79A57F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E9885C77-5B67-D8E2-A49E-3D996B78593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7870AA1C-F36C-266D-D111-7004540E016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1B6BD132-34F7-6F4C-6E6B-463AC22FA7A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BE4BDB12-F729-E583-FE0E-07255895A2A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DEF21DEE-4E80-EDB6-1477-F8F740DCBB3C}"/>
              </a:ext>
            </a:extLst>
          </p:cNvPr>
          <p:cNvPicPr>
            <a:picLocks noChangeAspect="1"/>
          </p:cNvPicPr>
          <p:nvPr/>
        </p:nvPicPr>
        <p:blipFill rotWithShape="1">
          <a:blip r:embed="rId7">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5175AB69-2B86-409C-414D-A42C56877E09}"/>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pic>
        <p:nvPicPr>
          <p:cNvPr id="2" name="Picture 1">
            <a:extLst>
              <a:ext uri="{FF2B5EF4-FFF2-40B4-BE49-F238E27FC236}">
                <a16:creationId xmlns:a16="http://schemas.microsoft.com/office/drawing/2014/main" id="{CBDF50D1-38D3-1113-4758-15AEAE40779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60461" y="3904569"/>
            <a:ext cx="1920905" cy="2542545"/>
          </a:xfrm>
          <a:prstGeom prst="rect">
            <a:avLst/>
          </a:prstGeom>
          <a:noFill/>
          <a:ln>
            <a:noFill/>
          </a:ln>
        </p:spPr>
      </p:pic>
      <p:pic>
        <p:nvPicPr>
          <p:cNvPr id="3" name="Picture 2">
            <a:extLst>
              <a:ext uri="{FF2B5EF4-FFF2-40B4-BE49-F238E27FC236}">
                <a16:creationId xmlns:a16="http://schemas.microsoft.com/office/drawing/2014/main" id="{6BD7F157-67C0-47F5-BCB2-CC13FE75766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511283" y="3830114"/>
            <a:ext cx="4305299" cy="2296794"/>
          </a:xfrm>
          <a:prstGeom prst="rect">
            <a:avLst/>
          </a:prstGeom>
          <a:noFill/>
          <a:ln>
            <a:noFill/>
          </a:ln>
        </p:spPr>
      </p:pic>
      <p:pic>
        <p:nvPicPr>
          <p:cNvPr id="33" name="Picture 32" descr="A screen shot of a computer&#10;&#10;Description automatically generated">
            <a:extLst>
              <a:ext uri="{FF2B5EF4-FFF2-40B4-BE49-F238E27FC236}">
                <a16:creationId xmlns:a16="http://schemas.microsoft.com/office/drawing/2014/main" id="{83836DAD-4DD1-0543-07D7-50FF05B03C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26074" y="973164"/>
            <a:ext cx="4351306" cy="2569783"/>
          </a:xfrm>
          <a:prstGeom prst="rect">
            <a:avLst/>
          </a:prstGeom>
        </p:spPr>
      </p:pic>
      <p:pic>
        <p:nvPicPr>
          <p:cNvPr id="35" name="Picture 34" descr="A stack of boxes in a room&#10;&#10;Description automatically generated">
            <a:extLst>
              <a:ext uri="{FF2B5EF4-FFF2-40B4-BE49-F238E27FC236}">
                <a16:creationId xmlns:a16="http://schemas.microsoft.com/office/drawing/2014/main" id="{6BFA9A61-CB9D-0CAE-5785-E3214E1F3D9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34864" y="1091830"/>
            <a:ext cx="1172098" cy="2602367"/>
          </a:xfrm>
          <a:prstGeom prst="rect">
            <a:avLst/>
          </a:prstGeom>
        </p:spPr>
      </p:pic>
    </p:spTree>
    <p:extLst>
      <p:ext uri="{BB962C8B-B14F-4D97-AF65-F5344CB8AC3E}">
        <p14:creationId xmlns:p14="http://schemas.microsoft.com/office/powerpoint/2010/main" val="1790624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67539" y="941281"/>
            <a:ext cx="11951636" cy="5505833"/>
          </a:xfrm>
        </p:spPr>
        <p:txBody>
          <a:bodyPr>
            <a:normAutofit/>
          </a:bodyPr>
          <a:lstStyle/>
          <a:p>
            <a:r>
              <a:rPr lang="en-US" dirty="0"/>
              <a:t>Opportunities for collaboration</a:t>
            </a:r>
          </a:p>
          <a:p>
            <a:pPr marL="0" indent="0">
              <a:buNone/>
            </a:pPr>
            <a:endParaRPr lang="en-US" dirty="0"/>
          </a:p>
          <a:p>
            <a:pPr lvl="1"/>
            <a:r>
              <a:rPr lang="en-US" dirty="0"/>
              <a:t>Compliment for upgrading radios</a:t>
            </a:r>
          </a:p>
          <a:p>
            <a:pPr marL="457200" lvl="1" indent="0">
              <a:buNone/>
            </a:pPr>
            <a:endParaRPr lang="en-US" dirty="0"/>
          </a:p>
          <a:p>
            <a:pPr lvl="1"/>
            <a:r>
              <a:rPr lang="en-US" dirty="0"/>
              <a:t>Community outreach and drill more wells </a:t>
            </a:r>
          </a:p>
          <a:p>
            <a:pPr lvl="1"/>
            <a:endParaRPr lang="en-US" dirty="0"/>
          </a:p>
          <a:p>
            <a:pPr lvl="1"/>
            <a:r>
              <a:rPr lang="en-US" dirty="0"/>
              <a:t>EOC management</a:t>
            </a:r>
          </a:p>
          <a:p>
            <a:pPr marL="457200" lvl="1" indent="0">
              <a:buNone/>
            </a:pPr>
            <a:endParaRPr lang="en-US" dirty="0"/>
          </a:p>
          <a:p>
            <a:pPr lvl="1"/>
            <a:r>
              <a:rPr lang="en-US" dirty="0"/>
              <a:t>Programming joint mission to the outer islands</a:t>
            </a:r>
          </a:p>
          <a:p>
            <a:pPr marL="457200" lvl="1" indent="0">
              <a:buNone/>
            </a:pPr>
            <a:endParaRPr lang="en-US" dirty="0"/>
          </a:p>
        </p:txBody>
      </p:sp>
      <p:pic>
        <p:nvPicPr>
          <p:cNvPr id="5" name="Picture 4">
            <a:extLst>
              <a:ext uri="{FF2B5EF4-FFF2-40B4-BE49-F238E27FC236}">
                <a16:creationId xmlns:a16="http://schemas.microsoft.com/office/drawing/2014/main" id="{8617DEED-9E5A-0E21-5446-633122B11A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89313409-438A-3449-823D-1B46FF455ED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D7A680B9-196B-038B-1AE2-A47A5E2D59D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9A125A87-D025-2CEF-5F0F-87FC6771A7A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FE8FCB82-4C05-C7A3-45AC-F1C8BF5902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169704EC-84CB-2D15-B13E-516ECEF6813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70993007-3552-041C-101F-9F9EB71FC75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0100CCCD-739E-E575-47E1-78D942293AB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302336FB-5F45-27C0-29DC-AD0F53227D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4BFC6B5F-FF1F-B4C4-C309-974B129DA0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ECCEBD72-16A3-6656-BB63-28D9AC9F11C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D3DFE057-7E0A-B682-D7CA-53821DA0C57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55D09399-3AFD-3921-A822-4747101ECE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F3EAB480-932A-8648-FBFF-6EAE0CA2541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56B3572C-3338-9775-F34C-F4BB16E2495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8D5921C6-128C-FADB-84F4-4CBF27ABC82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C1ACA591-04FD-99EB-FA8E-C9D0083CB60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343E8CEE-B687-D0B4-F46D-DB96D9CBE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C1B26AE4-A136-22A9-B804-0C6D595515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CD2F6A16-B3E9-759E-520A-ECBF4AA3492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1F145C82-04B7-203B-3FAE-9295127EB4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D303855D-D315-1A4F-6A04-58FECE5F18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EE8B009D-AD6D-E9B8-FDE3-3C0D65A1224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E92549F4-99E6-E28D-8D6E-534CB73C34D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9E24925E-8DA4-CD8B-430E-500EF398BAB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9C395327-EAB7-5449-3DB0-D72EDCCAD2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47740580-71EC-C042-A69D-D9ADE789F055}"/>
              </a:ext>
            </a:extLst>
          </p:cNvPr>
          <p:cNvPicPr>
            <a:picLocks noChangeAspect="1"/>
          </p:cNvPicPr>
          <p:nvPr/>
        </p:nvPicPr>
        <p:blipFill rotWithShape="1">
          <a:blip r:embed="rId6">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4E1F762F-9435-783B-8AF5-025BBC71C3F9}"/>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spTree>
    <p:extLst>
      <p:ext uri="{BB962C8B-B14F-4D97-AF65-F5344CB8AC3E}">
        <p14:creationId xmlns:p14="http://schemas.microsoft.com/office/powerpoint/2010/main" val="148436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EA9D88-61AA-6D3D-9173-C326CB2E1D65}"/>
              </a:ext>
            </a:extLst>
          </p:cNvPr>
          <p:cNvSpPr>
            <a:spLocks noGrp="1"/>
          </p:cNvSpPr>
          <p:nvPr>
            <p:ph idx="1"/>
          </p:nvPr>
        </p:nvSpPr>
        <p:spPr>
          <a:xfrm>
            <a:off x="67539" y="1014141"/>
            <a:ext cx="11998770" cy="5432973"/>
          </a:xfrm>
        </p:spPr>
        <p:txBody>
          <a:bodyPr>
            <a:normAutofit/>
          </a:bodyPr>
          <a:lstStyle/>
          <a:p>
            <a:r>
              <a:rPr lang="en-US" dirty="0"/>
              <a:t>Recommendations</a:t>
            </a:r>
          </a:p>
          <a:p>
            <a:pPr marL="0" indent="0">
              <a:buNone/>
            </a:pPr>
            <a:endParaRPr lang="en-US" dirty="0"/>
          </a:p>
          <a:p>
            <a:pPr lvl="1"/>
            <a:r>
              <a:rPr lang="en-US" dirty="0"/>
              <a:t>Trainings</a:t>
            </a:r>
          </a:p>
          <a:p>
            <a:pPr lvl="1"/>
            <a:endParaRPr lang="en-US" dirty="0"/>
          </a:p>
          <a:p>
            <a:pPr lvl="1"/>
            <a:r>
              <a:rPr lang="en-US" dirty="0"/>
              <a:t>Maintenance</a:t>
            </a:r>
          </a:p>
          <a:p>
            <a:pPr marL="457200" lvl="1" indent="0">
              <a:buNone/>
            </a:pPr>
            <a:endParaRPr lang="en-US" dirty="0"/>
          </a:p>
          <a:p>
            <a:pPr marL="457200" lvl="1" indent="0">
              <a:buNone/>
            </a:pPr>
            <a:endParaRPr lang="en-US" dirty="0"/>
          </a:p>
          <a:p>
            <a:pPr marL="457200" lvl="1" indent="0">
              <a:buNone/>
            </a:pPr>
            <a:endParaRPr lang="en-US" dirty="0"/>
          </a:p>
        </p:txBody>
      </p:sp>
      <p:pic>
        <p:nvPicPr>
          <p:cNvPr id="5" name="Picture 4">
            <a:extLst>
              <a:ext uri="{FF2B5EF4-FFF2-40B4-BE49-F238E27FC236}">
                <a16:creationId xmlns:a16="http://schemas.microsoft.com/office/drawing/2014/main" id="{214044A7-6E6E-9705-A39A-1FF5181A7F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78" y="6607727"/>
            <a:ext cx="526178" cy="267587"/>
          </a:xfrm>
          <a:prstGeom prst="rect">
            <a:avLst/>
          </a:prstGeom>
          <a:noFill/>
          <a:ln>
            <a:noFill/>
          </a:ln>
        </p:spPr>
      </p:pic>
      <p:pic>
        <p:nvPicPr>
          <p:cNvPr id="6" name="Picture 5">
            <a:extLst>
              <a:ext uri="{FF2B5EF4-FFF2-40B4-BE49-F238E27FC236}">
                <a16:creationId xmlns:a16="http://schemas.microsoft.com/office/drawing/2014/main" id="{E534F419-0DC2-84B0-30FB-EE24F1DE940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8456" y="6607728"/>
            <a:ext cx="486140" cy="267587"/>
          </a:xfrm>
          <a:prstGeom prst="rect">
            <a:avLst/>
          </a:prstGeom>
          <a:noFill/>
          <a:ln>
            <a:noFill/>
          </a:ln>
        </p:spPr>
      </p:pic>
      <p:pic>
        <p:nvPicPr>
          <p:cNvPr id="7" name="Picture 6">
            <a:extLst>
              <a:ext uri="{FF2B5EF4-FFF2-40B4-BE49-F238E27FC236}">
                <a16:creationId xmlns:a16="http://schemas.microsoft.com/office/drawing/2014/main" id="{9A89EC23-04AF-F6C2-B067-7F375F59D68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23595" y="6607726"/>
            <a:ext cx="530160" cy="267587"/>
          </a:xfrm>
          <a:prstGeom prst="rect">
            <a:avLst/>
          </a:prstGeom>
          <a:noFill/>
          <a:ln>
            <a:noFill/>
          </a:ln>
        </p:spPr>
      </p:pic>
      <p:pic>
        <p:nvPicPr>
          <p:cNvPr id="8" name="Picture 7">
            <a:extLst>
              <a:ext uri="{FF2B5EF4-FFF2-40B4-BE49-F238E27FC236}">
                <a16:creationId xmlns:a16="http://schemas.microsoft.com/office/drawing/2014/main" id="{8C407284-233B-7EAB-7AC3-F4DB870FE9C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372437" y="6609227"/>
            <a:ext cx="467066" cy="267587"/>
          </a:xfrm>
          <a:prstGeom prst="rect">
            <a:avLst/>
          </a:prstGeom>
          <a:noFill/>
          <a:ln>
            <a:noFill/>
          </a:ln>
        </p:spPr>
      </p:pic>
      <p:pic>
        <p:nvPicPr>
          <p:cNvPr id="9" name="Picture 8">
            <a:extLst>
              <a:ext uri="{FF2B5EF4-FFF2-40B4-BE49-F238E27FC236}">
                <a16:creationId xmlns:a16="http://schemas.microsoft.com/office/drawing/2014/main" id="{D1A8CD43-DC46-A708-9682-D8E5BD36617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05572" y="6609227"/>
            <a:ext cx="488655" cy="267587"/>
          </a:xfrm>
          <a:prstGeom prst="rect">
            <a:avLst/>
          </a:prstGeom>
          <a:noFill/>
          <a:ln>
            <a:noFill/>
          </a:ln>
        </p:spPr>
      </p:pic>
      <p:pic>
        <p:nvPicPr>
          <p:cNvPr id="10" name="Picture 9">
            <a:extLst>
              <a:ext uri="{FF2B5EF4-FFF2-40B4-BE49-F238E27FC236}">
                <a16:creationId xmlns:a16="http://schemas.microsoft.com/office/drawing/2014/main" id="{57FC7EBD-50CD-EEDA-3255-D922B970A98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55635" y="6609227"/>
            <a:ext cx="517042" cy="267587"/>
          </a:xfrm>
          <a:prstGeom prst="rect">
            <a:avLst/>
          </a:prstGeom>
          <a:noFill/>
          <a:ln>
            <a:noFill/>
          </a:ln>
        </p:spPr>
      </p:pic>
      <p:pic>
        <p:nvPicPr>
          <p:cNvPr id="11" name="Picture 10">
            <a:extLst>
              <a:ext uri="{FF2B5EF4-FFF2-40B4-BE49-F238E27FC236}">
                <a16:creationId xmlns:a16="http://schemas.microsoft.com/office/drawing/2014/main" id="{CC30CB6F-B687-7D97-3F8C-B5CD68AFDDF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720093" y="6609227"/>
            <a:ext cx="443501" cy="267587"/>
          </a:xfrm>
          <a:prstGeom prst="rect">
            <a:avLst/>
          </a:prstGeom>
          <a:noFill/>
          <a:ln>
            <a:noFill/>
          </a:ln>
        </p:spPr>
      </p:pic>
      <p:pic>
        <p:nvPicPr>
          <p:cNvPr id="12" name="Picture 11">
            <a:extLst>
              <a:ext uri="{FF2B5EF4-FFF2-40B4-BE49-F238E27FC236}">
                <a16:creationId xmlns:a16="http://schemas.microsoft.com/office/drawing/2014/main" id="{0700A798-CD46-3806-C17F-8418DA6E17C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144480" y="6609226"/>
            <a:ext cx="452518" cy="267587"/>
          </a:xfrm>
          <a:prstGeom prst="rect">
            <a:avLst/>
          </a:prstGeom>
          <a:noFill/>
          <a:ln>
            <a:noFill/>
          </a:ln>
        </p:spPr>
      </p:pic>
      <p:pic>
        <p:nvPicPr>
          <p:cNvPr id="13" name="Picture 12">
            <a:extLst>
              <a:ext uri="{FF2B5EF4-FFF2-40B4-BE49-F238E27FC236}">
                <a16:creationId xmlns:a16="http://schemas.microsoft.com/office/drawing/2014/main" id="{89D684B6-9D5E-3D11-CC40-30FD5BCBADF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72105" y="6609225"/>
            <a:ext cx="526178" cy="267587"/>
          </a:xfrm>
          <a:prstGeom prst="rect">
            <a:avLst/>
          </a:prstGeom>
          <a:noFill/>
          <a:ln>
            <a:noFill/>
          </a:ln>
        </p:spPr>
      </p:pic>
      <p:pic>
        <p:nvPicPr>
          <p:cNvPr id="14" name="Picture 13">
            <a:extLst>
              <a:ext uri="{FF2B5EF4-FFF2-40B4-BE49-F238E27FC236}">
                <a16:creationId xmlns:a16="http://schemas.microsoft.com/office/drawing/2014/main" id="{5B4407A8-4799-5030-204C-C350FAB1E9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057771" y="6609225"/>
            <a:ext cx="526298" cy="267587"/>
          </a:xfrm>
          <a:prstGeom prst="rect">
            <a:avLst/>
          </a:prstGeom>
          <a:noFill/>
          <a:ln>
            <a:noFill/>
          </a:ln>
        </p:spPr>
      </p:pic>
      <p:pic>
        <p:nvPicPr>
          <p:cNvPr id="15" name="Picture 14">
            <a:extLst>
              <a:ext uri="{FF2B5EF4-FFF2-40B4-BE49-F238E27FC236}">
                <a16:creationId xmlns:a16="http://schemas.microsoft.com/office/drawing/2014/main" id="{94452DC5-CE9F-B86B-1A88-4E97F81325B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41813" y="6609224"/>
            <a:ext cx="530160" cy="267587"/>
          </a:xfrm>
          <a:prstGeom prst="rect">
            <a:avLst/>
          </a:prstGeom>
          <a:noFill/>
          <a:ln>
            <a:noFill/>
          </a:ln>
        </p:spPr>
      </p:pic>
      <p:pic>
        <p:nvPicPr>
          <p:cNvPr id="16" name="Picture 15">
            <a:extLst>
              <a:ext uri="{FF2B5EF4-FFF2-40B4-BE49-F238E27FC236}">
                <a16:creationId xmlns:a16="http://schemas.microsoft.com/office/drawing/2014/main" id="{E2F48AFA-4795-84B4-69E5-69185BEE274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017671" y="6608540"/>
            <a:ext cx="539171" cy="267587"/>
          </a:xfrm>
          <a:prstGeom prst="rect">
            <a:avLst/>
          </a:prstGeom>
          <a:noFill/>
          <a:ln>
            <a:noFill/>
          </a:ln>
        </p:spPr>
      </p:pic>
      <p:pic>
        <p:nvPicPr>
          <p:cNvPr id="17" name="Picture 16">
            <a:extLst>
              <a:ext uri="{FF2B5EF4-FFF2-40B4-BE49-F238E27FC236}">
                <a16:creationId xmlns:a16="http://schemas.microsoft.com/office/drawing/2014/main" id="{B094E2A9-DC33-8B7B-0D3E-74E1B35BFD5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10835" y="6608882"/>
            <a:ext cx="526178" cy="267587"/>
          </a:xfrm>
          <a:prstGeom prst="rect">
            <a:avLst/>
          </a:prstGeom>
          <a:noFill/>
          <a:ln>
            <a:noFill/>
          </a:ln>
        </p:spPr>
      </p:pic>
      <p:pic>
        <p:nvPicPr>
          <p:cNvPr id="18" name="Picture 17">
            <a:extLst>
              <a:ext uri="{FF2B5EF4-FFF2-40B4-BE49-F238E27FC236}">
                <a16:creationId xmlns:a16="http://schemas.microsoft.com/office/drawing/2014/main" id="{9DFF5D5A-0F16-69F8-716B-A51CC8B75B7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13202" y="6608882"/>
            <a:ext cx="526298" cy="267587"/>
          </a:xfrm>
          <a:prstGeom prst="rect">
            <a:avLst/>
          </a:prstGeom>
          <a:noFill/>
          <a:ln>
            <a:noFill/>
          </a:ln>
        </p:spPr>
      </p:pic>
      <p:pic>
        <p:nvPicPr>
          <p:cNvPr id="19" name="Picture 18">
            <a:extLst>
              <a:ext uri="{FF2B5EF4-FFF2-40B4-BE49-F238E27FC236}">
                <a16:creationId xmlns:a16="http://schemas.microsoft.com/office/drawing/2014/main" id="{B17E0936-BFF3-6C9C-7287-FE4E7553B00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98422" y="6608881"/>
            <a:ext cx="530160" cy="267587"/>
          </a:xfrm>
          <a:prstGeom prst="rect">
            <a:avLst/>
          </a:prstGeom>
          <a:noFill/>
          <a:ln>
            <a:noFill/>
          </a:ln>
        </p:spPr>
      </p:pic>
      <p:pic>
        <p:nvPicPr>
          <p:cNvPr id="20" name="Picture 19">
            <a:extLst>
              <a:ext uri="{FF2B5EF4-FFF2-40B4-BE49-F238E27FC236}">
                <a16:creationId xmlns:a16="http://schemas.microsoft.com/office/drawing/2014/main" id="{16188FF0-7574-3277-5166-76C9D0D3D75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988022" y="6607725"/>
            <a:ext cx="490155" cy="267587"/>
          </a:xfrm>
          <a:prstGeom prst="rect">
            <a:avLst/>
          </a:prstGeom>
          <a:noFill/>
          <a:ln>
            <a:noFill/>
          </a:ln>
        </p:spPr>
      </p:pic>
      <p:pic>
        <p:nvPicPr>
          <p:cNvPr id="21" name="Picture 20">
            <a:extLst>
              <a:ext uri="{FF2B5EF4-FFF2-40B4-BE49-F238E27FC236}">
                <a16:creationId xmlns:a16="http://schemas.microsoft.com/office/drawing/2014/main" id="{2D38AD9E-FD66-151B-B512-8A93EA72FD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42855" y="6607725"/>
            <a:ext cx="526178" cy="267587"/>
          </a:xfrm>
          <a:prstGeom prst="rect">
            <a:avLst/>
          </a:prstGeom>
          <a:noFill/>
          <a:ln>
            <a:noFill/>
          </a:ln>
        </p:spPr>
      </p:pic>
      <p:pic>
        <p:nvPicPr>
          <p:cNvPr id="22" name="Picture 21">
            <a:extLst>
              <a:ext uri="{FF2B5EF4-FFF2-40B4-BE49-F238E27FC236}">
                <a16:creationId xmlns:a16="http://schemas.microsoft.com/office/drawing/2014/main" id="{2BF121DE-E19F-3481-5069-DAECB34A804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951258" y="6607725"/>
            <a:ext cx="526298" cy="267587"/>
          </a:xfrm>
          <a:prstGeom prst="rect">
            <a:avLst/>
          </a:prstGeom>
          <a:noFill/>
          <a:ln>
            <a:noFill/>
          </a:ln>
        </p:spPr>
      </p:pic>
      <p:pic>
        <p:nvPicPr>
          <p:cNvPr id="23" name="Picture 22">
            <a:extLst>
              <a:ext uri="{FF2B5EF4-FFF2-40B4-BE49-F238E27FC236}">
                <a16:creationId xmlns:a16="http://schemas.microsoft.com/office/drawing/2014/main" id="{80150ABD-F8D8-32A2-A1FB-83B734292A7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441653" y="6607724"/>
            <a:ext cx="530160" cy="267587"/>
          </a:xfrm>
          <a:prstGeom prst="rect">
            <a:avLst/>
          </a:prstGeom>
          <a:noFill/>
          <a:ln>
            <a:noFill/>
          </a:ln>
        </p:spPr>
      </p:pic>
      <p:pic>
        <p:nvPicPr>
          <p:cNvPr id="24" name="Picture 23">
            <a:extLst>
              <a:ext uri="{FF2B5EF4-FFF2-40B4-BE49-F238E27FC236}">
                <a16:creationId xmlns:a16="http://schemas.microsoft.com/office/drawing/2014/main" id="{2C1413D6-6F00-3CA8-BA95-303080482E3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921366" y="6607724"/>
            <a:ext cx="490155" cy="267587"/>
          </a:xfrm>
          <a:prstGeom prst="rect">
            <a:avLst/>
          </a:prstGeom>
          <a:noFill/>
          <a:ln>
            <a:noFill/>
          </a:ln>
        </p:spPr>
      </p:pic>
      <p:pic>
        <p:nvPicPr>
          <p:cNvPr id="25" name="Picture 24">
            <a:extLst>
              <a:ext uri="{FF2B5EF4-FFF2-40B4-BE49-F238E27FC236}">
                <a16:creationId xmlns:a16="http://schemas.microsoft.com/office/drawing/2014/main" id="{6B5A16FA-7E5D-1A2C-642B-9C8D8FAE530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77018" y="6607724"/>
            <a:ext cx="526178" cy="267587"/>
          </a:xfrm>
          <a:prstGeom prst="rect">
            <a:avLst/>
          </a:prstGeom>
          <a:noFill/>
          <a:ln>
            <a:noFill/>
          </a:ln>
        </p:spPr>
      </p:pic>
      <p:pic>
        <p:nvPicPr>
          <p:cNvPr id="26" name="Picture 25">
            <a:extLst>
              <a:ext uri="{FF2B5EF4-FFF2-40B4-BE49-F238E27FC236}">
                <a16:creationId xmlns:a16="http://schemas.microsoft.com/office/drawing/2014/main" id="{4AC8DD35-2F0B-20DD-CE22-86E783F8391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862141" y="6607723"/>
            <a:ext cx="526298" cy="267587"/>
          </a:xfrm>
          <a:prstGeom prst="rect">
            <a:avLst/>
          </a:prstGeom>
          <a:noFill/>
          <a:ln>
            <a:noFill/>
          </a:ln>
        </p:spPr>
      </p:pic>
      <p:pic>
        <p:nvPicPr>
          <p:cNvPr id="27" name="Picture 26">
            <a:extLst>
              <a:ext uri="{FF2B5EF4-FFF2-40B4-BE49-F238E27FC236}">
                <a16:creationId xmlns:a16="http://schemas.microsoft.com/office/drawing/2014/main" id="{8FEFCC40-9245-BE3A-2D4D-ADF3B952FAD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359283" y="6607723"/>
            <a:ext cx="481964" cy="267587"/>
          </a:xfrm>
          <a:prstGeom prst="rect">
            <a:avLst/>
          </a:prstGeom>
          <a:noFill/>
          <a:ln>
            <a:noFill/>
          </a:ln>
        </p:spPr>
      </p:pic>
      <p:pic>
        <p:nvPicPr>
          <p:cNvPr id="28" name="Picture 27">
            <a:extLst>
              <a:ext uri="{FF2B5EF4-FFF2-40B4-BE49-F238E27FC236}">
                <a16:creationId xmlns:a16="http://schemas.microsoft.com/office/drawing/2014/main" id="{2A67558B-D0AF-BB8A-8875-AD0551F1EA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811442" y="6607723"/>
            <a:ext cx="490155" cy="267587"/>
          </a:xfrm>
          <a:prstGeom prst="rect">
            <a:avLst/>
          </a:prstGeom>
          <a:noFill/>
          <a:ln>
            <a:noFill/>
          </a:ln>
        </p:spPr>
      </p:pic>
      <p:pic>
        <p:nvPicPr>
          <p:cNvPr id="29" name="Picture 28">
            <a:extLst>
              <a:ext uri="{FF2B5EF4-FFF2-40B4-BE49-F238E27FC236}">
                <a16:creationId xmlns:a16="http://schemas.microsoft.com/office/drawing/2014/main" id="{81875355-A16C-7918-EDF2-596EC148636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61721" y="6607723"/>
            <a:ext cx="526178" cy="267587"/>
          </a:xfrm>
          <a:prstGeom prst="rect">
            <a:avLst/>
          </a:prstGeom>
          <a:noFill/>
          <a:ln>
            <a:noFill/>
          </a:ln>
        </p:spPr>
      </p:pic>
      <p:pic>
        <p:nvPicPr>
          <p:cNvPr id="30" name="Picture 29">
            <a:extLst>
              <a:ext uri="{FF2B5EF4-FFF2-40B4-BE49-F238E27FC236}">
                <a16:creationId xmlns:a16="http://schemas.microsoft.com/office/drawing/2014/main" id="{1EF7C44E-105E-7F96-183B-7CD551EEDDD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737227" y="6607723"/>
            <a:ext cx="460174" cy="267587"/>
          </a:xfrm>
          <a:prstGeom prst="rect">
            <a:avLst/>
          </a:prstGeom>
          <a:noFill/>
          <a:ln>
            <a:noFill/>
          </a:ln>
        </p:spPr>
      </p:pic>
      <p:pic>
        <p:nvPicPr>
          <p:cNvPr id="31" name="Picture 30">
            <a:extLst>
              <a:ext uri="{FF2B5EF4-FFF2-40B4-BE49-F238E27FC236}">
                <a16:creationId xmlns:a16="http://schemas.microsoft.com/office/drawing/2014/main" id="{5F2F84DC-45AB-2542-8688-E2D51255E75C}"/>
              </a:ext>
            </a:extLst>
          </p:cNvPr>
          <p:cNvPicPr>
            <a:picLocks noChangeAspect="1"/>
          </p:cNvPicPr>
          <p:nvPr/>
        </p:nvPicPr>
        <p:blipFill rotWithShape="1">
          <a:blip r:embed="rId7">
            <a:extLst>
              <a:ext uri="{28A0092B-C50C-407E-A947-70E740481C1C}">
                <a14:useLocalDpi xmlns:a14="http://schemas.microsoft.com/office/drawing/2010/main" val="0"/>
              </a:ext>
            </a:extLst>
          </a:blip>
          <a:srcRect l="-181" t="91267" r="-1" b="1803"/>
          <a:stretch/>
        </p:blipFill>
        <p:spPr>
          <a:xfrm>
            <a:off x="-29729" y="0"/>
            <a:ext cx="12221729" cy="812555"/>
          </a:xfrm>
          <a:prstGeom prst="rect">
            <a:avLst/>
          </a:prstGeom>
          <a:effectLst>
            <a:outerShdw blurRad="50800" dist="50800" dir="5400000" algn="ctr" rotWithShape="0">
              <a:srgbClr val="000000">
                <a:alpha val="0"/>
              </a:srgbClr>
            </a:outerShdw>
          </a:effectLst>
        </p:spPr>
      </p:pic>
      <p:sp>
        <p:nvSpPr>
          <p:cNvPr id="32" name="TextBox 31">
            <a:extLst>
              <a:ext uri="{FF2B5EF4-FFF2-40B4-BE49-F238E27FC236}">
                <a16:creationId xmlns:a16="http://schemas.microsoft.com/office/drawing/2014/main" id="{1C743C2E-ED10-39BF-4DE3-36FD91DD56C8}"/>
              </a:ext>
            </a:extLst>
          </p:cNvPr>
          <p:cNvSpPr txBox="1"/>
          <p:nvPr/>
        </p:nvSpPr>
        <p:spPr>
          <a:xfrm>
            <a:off x="2772677" y="128727"/>
            <a:ext cx="7314391" cy="523220"/>
          </a:xfrm>
          <a:prstGeom prst="rect">
            <a:avLst/>
          </a:prstGeom>
          <a:solidFill>
            <a:schemeClr val="accent1">
              <a:alpha val="0"/>
            </a:schemeClr>
          </a:solidFill>
          <a:effectLst>
            <a:outerShdw blurRad="50800" dist="50800" dir="5400000" algn="ctr" rotWithShape="0">
              <a:schemeClr val="bg1"/>
            </a:outerShdw>
          </a:effectLst>
        </p:spPr>
        <p:txBody>
          <a:bodyPr wrap="square" rtlCol="0">
            <a:spAutoFit/>
          </a:bodyPr>
          <a:lstStyle/>
          <a:p>
            <a:r>
              <a:rPr lang="en-US" sz="2800" b="1" i="1" dirty="0"/>
              <a:t>“Enhancing Synergies for a Resilient Tomorrow”</a:t>
            </a:r>
            <a:endParaRPr lang="en-FM" sz="2800" b="1" i="1" dirty="0"/>
          </a:p>
        </p:txBody>
      </p:sp>
      <p:pic>
        <p:nvPicPr>
          <p:cNvPr id="3" name="Picture 2" descr="A group of people in a room&#10;&#10;Description automatically generated">
            <a:extLst>
              <a:ext uri="{FF2B5EF4-FFF2-40B4-BE49-F238E27FC236}">
                <a16:creationId xmlns:a16="http://schemas.microsoft.com/office/drawing/2014/main" id="{478615DC-B501-DB33-5338-4A53C2CD62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1750" y="2172596"/>
            <a:ext cx="3665477" cy="2742542"/>
          </a:xfrm>
          <a:prstGeom prst="rect">
            <a:avLst/>
          </a:prstGeom>
        </p:spPr>
      </p:pic>
      <p:pic>
        <p:nvPicPr>
          <p:cNvPr id="36" name="Picture 35" descr="A person and person working on a computer&#10;&#10;Description automatically generated">
            <a:extLst>
              <a:ext uri="{FF2B5EF4-FFF2-40B4-BE49-F238E27FC236}">
                <a16:creationId xmlns:a16="http://schemas.microsoft.com/office/drawing/2014/main" id="{98FE08CD-D9D5-AE93-6D5B-60F034CA98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79029" y="2172596"/>
            <a:ext cx="3589790" cy="2692343"/>
          </a:xfrm>
          <a:prstGeom prst="rect">
            <a:avLst/>
          </a:prstGeom>
        </p:spPr>
      </p:pic>
    </p:spTree>
    <p:extLst>
      <p:ext uri="{BB962C8B-B14F-4D97-AF65-F5344CB8AC3E}">
        <p14:creationId xmlns:p14="http://schemas.microsoft.com/office/powerpoint/2010/main" val="4052519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C6981526C224FAEA7A72A72DFB461" ma:contentTypeVersion="17" ma:contentTypeDescription="Create a new document." ma:contentTypeScope="" ma:versionID="a3b3d84a322f1c34d1b990fd3f1b81be">
  <xsd:schema xmlns:xsd="http://www.w3.org/2001/XMLSchema" xmlns:xs="http://www.w3.org/2001/XMLSchema" xmlns:p="http://schemas.microsoft.com/office/2006/metadata/properties" xmlns:ns2="54f25160-c287-4508-b3fd-c040090ddcca" xmlns:ns3="1b77428d-0a94-4e28-9785-dc9f0cd57872" targetNamespace="http://schemas.microsoft.com/office/2006/metadata/properties" ma:root="true" ma:fieldsID="1634a6f63846c001fe4f51285d8681e3" ns2:_="" ns3:_="">
    <xsd:import namespace="54f25160-c287-4508-b3fd-c040090ddcca"/>
    <xsd:import namespace="1b77428d-0a94-4e28-9785-dc9f0cd578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f25160-c287-4508-b3fd-c040090ddc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77428d-0a94-4e28-9785-dc9f0cd5787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8dbb260-9b15-4bd1-b600-09830508357a}" ma:internalName="TaxCatchAll" ma:showField="CatchAllData" ma:web="1b77428d-0a94-4e28-9785-dc9f0cd578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b77428d-0a94-4e28-9785-dc9f0cd57872">
      <UserInfo>
        <DisplayName>Kevin Petrini</DisplayName>
        <AccountId>195</AccountId>
        <AccountType/>
      </UserInfo>
      <UserInfo>
        <DisplayName>Kiye Mwakawago</DisplayName>
        <AccountId>644</AccountId>
        <AccountType/>
      </UserInfo>
      <UserInfo>
        <DisplayName>Usha Rao</DisplayName>
        <AccountId>753</AccountId>
        <AccountType/>
      </UserInfo>
      <UserInfo>
        <DisplayName>Yoko Ebisawa</DisplayName>
        <AccountId>13</AccountId>
        <AccountType/>
      </UserInfo>
    </SharedWithUsers>
    <TaxCatchAll xmlns="1b77428d-0a94-4e28-9785-dc9f0cd57872" xsi:nil="true"/>
    <lcf76f155ced4ddcb4097134ff3c332f xmlns="54f25160-c287-4508-b3fd-c040090ddcc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F4D2A1-AA08-4DFE-B52C-83BBA666CC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f25160-c287-4508-b3fd-c040090ddcca"/>
    <ds:schemaRef ds:uri="1b77428d-0a94-4e28-9785-dc9f0cd57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35376E-C4D2-4DA7-8747-F3038DAD8DB1}">
  <ds:schemaRefs>
    <ds:schemaRef ds:uri="http://schemas.microsoft.com/sharepoint/v3/contenttype/forms"/>
  </ds:schemaRefs>
</ds:datastoreItem>
</file>

<file path=customXml/itemProps3.xml><?xml version="1.0" encoding="utf-8"?>
<ds:datastoreItem xmlns:ds="http://schemas.openxmlformats.org/officeDocument/2006/customXml" ds:itemID="{648B1586-603F-4CFC-AE86-0B714BFD34EE}">
  <ds:schemaRefs>
    <ds:schemaRef ds:uri="http://schemas.microsoft.com/office/2006/metadata/properties"/>
    <ds:schemaRef ds:uri="http://schemas.microsoft.com/office/infopath/2007/PartnerControls"/>
    <ds:schemaRef ds:uri="1b77428d-0a94-4e28-9785-dc9f0cd57872"/>
    <ds:schemaRef ds:uri="54f25160-c287-4508-b3fd-c040090ddcca"/>
  </ds:schemaRefs>
</ds:datastoreItem>
</file>

<file path=docProps/app.xml><?xml version="1.0" encoding="utf-8"?>
<Properties xmlns="http://schemas.openxmlformats.org/officeDocument/2006/extended-properties" xmlns:vt="http://schemas.openxmlformats.org/officeDocument/2006/docPropsVTypes">
  <TotalTime>1414</TotalTime>
  <Words>750</Words>
  <Application>Microsoft Macintosh PowerPoint</Application>
  <PresentationFormat>Widescreen</PresentationFormat>
  <Paragraphs>75</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Calibri Light</vt:lpstr>
      <vt:lpstr>Office Theme</vt:lpstr>
      <vt:lpstr>3rd Joint Environment and Risk Management Platform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R.Nash</dc:creator>
  <cp:lastModifiedBy>Rosalinda Yatilman</cp:lastModifiedBy>
  <cp:revision>13</cp:revision>
  <dcterms:created xsi:type="dcterms:W3CDTF">2023-08-01T02:39:00Z</dcterms:created>
  <dcterms:modified xsi:type="dcterms:W3CDTF">2023-08-27T09:42:42Z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0x01010045BC6981526C224FAEA7A72A72DFB461</vt:lpwstr>
  </property>
  <property fmtid="{D5CDD505-2E9C-101B-9397-08002B2CF9AE}" pid="3" name="MediaServiceImageTags">
    <vt:lpwstr/>
  </property>
</Properties>
</file>